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1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0" autoAdjust="0"/>
  </p:normalViewPr>
  <p:slideViewPr>
    <p:cSldViewPr snapToGrid="0" showGuides="1">
      <p:cViewPr varScale="1">
        <p:scale>
          <a:sx n="91" d="100"/>
          <a:sy n="91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27C8-9EFB-4972-8CFD-277612F8A3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68A29-EB53-4540-AD48-3499FC979F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dirty="0">
                <a:solidFill>
                  <a:srgbClr val="F9FAFB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钟山巍巍启睿</a:t>
            </a:r>
            <a:r>
              <a:rPr lang="zh-CN" altLang="en-US" sz="1200" b="0" i="0">
                <a:solidFill>
                  <a:srgbClr val="F9FAFB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思，紫</a:t>
            </a:r>
            <a:r>
              <a:rPr lang="zh-CN" altLang="en-US" sz="1200" b="0" i="0" dirty="0">
                <a:solidFill>
                  <a:srgbClr val="F9FAFB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云熠熠</a:t>
            </a:r>
            <a:r>
              <a:rPr lang="zh-CN" altLang="en-US" sz="1200" b="0" i="0">
                <a:solidFill>
                  <a:srgbClr val="F9FAFB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聚雄才，欲</a:t>
            </a:r>
            <a:r>
              <a:rPr lang="zh-CN" altLang="en-US" sz="1200" b="0" i="0" dirty="0">
                <a:solidFill>
                  <a:srgbClr val="F9FAFB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向苍穹解</a:t>
            </a:r>
            <a:r>
              <a:rPr lang="zh-CN" altLang="en-US" sz="1200" b="0" i="0">
                <a:solidFill>
                  <a:srgbClr val="F9FAFB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天问，且</a:t>
            </a:r>
            <a:r>
              <a:rPr lang="zh-CN" altLang="en-US" sz="1200" b="0" i="0" dirty="0">
                <a:solidFill>
                  <a:srgbClr val="F9FAFB"/>
                </a:solidFill>
                <a:effectLst/>
                <a:latin typeface="仿宋" panose="02010609060101010101" charset="-122"/>
                <a:ea typeface="仿宋" panose="02010609060101010101" charset="-122"/>
              </a:rPr>
              <a:t>听青松焕新篇</a:t>
            </a:r>
            <a:endParaRPr lang="zh-CN" altLang="en-US" sz="120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68A29-EB53-4540-AD48-3499FC979F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728A-36D3-4A1D-9E47-84B3B439D7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81E-B538-4070-A2A2-2499DBD5F8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0">
            <a:off x="3940175" y="1153795"/>
            <a:ext cx="7754620" cy="5198110"/>
            <a:chOff x="3841076" y="1457325"/>
            <a:chExt cx="8181975" cy="55439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41076" y="1546607"/>
              <a:ext cx="8181975" cy="545465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076700" y="1457325"/>
              <a:ext cx="2676525" cy="1838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40030"/>
            <a:ext cx="1329690" cy="13404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2936" y="2049553"/>
            <a:ext cx="6205539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</a:rPr>
              <a:t>“</a:t>
            </a:r>
            <a:r>
              <a:rPr lang="zh-CN" altLang="zh-CN" sz="48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</a:rPr>
              <a:t>南高</a:t>
            </a:r>
            <a:r>
              <a:rPr lang="en-US" altLang="zh-CN" sz="48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TALK</a:t>
            </a:r>
            <a:r>
              <a:rPr lang="zh-CN" altLang="en-US" sz="48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</a:rPr>
              <a:t>”讲堂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676433" y="5369220"/>
            <a:ext cx="2547882" cy="85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5000"/>
              </a:lnSpc>
            </a:pPr>
            <a:r>
              <a:rPr 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地点：</a:t>
            </a:r>
            <a:endParaRPr 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5000"/>
              </a:lnSpc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XXXX-XX-XX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642620" y="2880360"/>
            <a:ext cx="5147945" cy="261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>
              <a:lnSpc>
                <a:spcPct val="135000"/>
              </a:lnSpc>
              <a:spcBef>
                <a:spcPct val="0"/>
              </a:spcBef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1800" dirty="0"/>
              <a:t>主办单位：</a:t>
            </a:r>
            <a:endParaRPr lang="zh-CN" altLang="en-US" sz="1800" dirty="0"/>
          </a:p>
          <a:p>
            <a:pPr algn="l"/>
            <a:r>
              <a:rPr lang="zh-CN" altLang="en-US" sz="1800" dirty="0"/>
              <a:t>承办单位：</a:t>
            </a:r>
            <a:endParaRPr lang="zh-CN" altLang="en-US" sz="1800" dirty="0"/>
          </a:p>
        </p:txBody>
      </p:sp>
      <p:pic>
        <p:nvPicPr>
          <p:cNvPr id="2" name="图片 1" descr="5f97d907590a0709c83fabe8ad0a09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945" y="320675"/>
            <a:ext cx="1179195" cy="1179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alphaModFix amt="6000"/>
          </a:blip>
          <a:srcRect b="9671"/>
          <a:stretch>
            <a:fillRect/>
          </a:stretch>
        </p:blipFill>
        <p:spPr>
          <a:xfrm>
            <a:off x="123316" y="863600"/>
            <a:ext cx="11945367" cy="606697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39953" y="2404140"/>
            <a:ext cx="8299612" cy="935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zh-CN" altLang="en-US" sz="2400" b="1" kern="10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仿宋" panose="02010609060101010101" charset="-122"/>
                <a:cs typeface="Arial" panose="020B0604020202020204" pitchFamily="34" charset="0"/>
              </a:rPr>
              <a:t>主讲人：</a:t>
            </a:r>
            <a:r>
              <a:rPr lang="en-US" altLang="zh-CN" sz="2400" b="1" kern="10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仿宋" panose="02010609060101010101" charset="-122"/>
                <a:cs typeface="Arial" panose="020B0604020202020204" pitchFamily="34" charset="0"/>
              </a:rPr>
              <a:t>XXX</a:t>
            </a:r>
            <a:endParaRPr lang="zh-CN" altLang="en-US" sz="2400" b="1" kern="100" dirty="0">
              <a:solidFill>
                <a:srgbClr val="333333"/>
              </a:solidFill>
              <a:effectLst/>
              <a:latin typeface="等线" panose="02010600030101010101" pitchFamily="2" charset="-122"/>
              <a:ea typeface="仿宋" panose="02010609060101010101" charset="-122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ClrTx/>
              <a:buSzTx/>
              <a:buFontTx/>
            </a:pPr>
            <a:r>
              <a:rPr lang="zh-CN" altLang="en-US" sz="1800" kern="10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仿宋" panose="02010609060101010101" charset="-122"/>
                <a:cs typeface="Arial" panose="020B0604020202020204" pitchFamily="34" charset="0"/>
              </a:rPr>
              <a:t>主讲人介绍</a:t>
            </a:r>
            <a:endParaRPr lang="zh-CN" altLang="en-US" sz="1800" kern="100" dirty="0">
              <a:solidFill>
                <a:srgbClr val="333333"/>
              </a:solidFill>
              <a:effectLst/>
              <a:latin typeface="等线" panose="02010600030101010101" pitchFamily="2" charset="-122"/>
              <a:ea typeface="仿宋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41955" y="1511300"/>
            <a:ext cx="9072245" cy="79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zh-CN" altLang="en-US" sz="4000" b="1" kern="100" dirty="0">
                <a:solidFill>
                  <a:srgbClr val="333333"/>
                </a:solidFill>
                <a:effectLst/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</a:rPr>
              <a:t>标题</a:t>
            </a:r>
            <a:endParaRPr lang="zh-CN" altLang="en-US" sz="4000" b="1" kern="100" dirty="0">
              <a:solidFill>
                <a:srgbClr val="333333"/>
              </a:solidFill>
              <a:effectLst/>
              <a:latin typeface="思源黑体 Heavy" panose="020B0A00000000000000" charset="-122"/>
              <a:ea typeface="思源黑体 Heavy" panose="020B0A00000000000000" charset="-122"/>
              <a:cs typeface="思源黑体 Heavy" panose="020B0A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6857" y="155714"/>
            <a:ext cx="501531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</a:rPr>
              <a:t>“</a:t>
            </a:r>
            <a:r>
              <a:rPr lang="zh-CN" altLang="zh-CN" sz="4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</a:rPr>
              <a:t>南高</a:t>
            </a:r>
            <a:r>
              <a:rPr lang="en-US" altLang="zh-CN" sz="4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TALK</a:t>
            </a:r>
            <a:r>
              <a:rPr lang="zh-CN" altLang="en-US" sz="4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</a:rPr>
              <a:t>”讲堂</a:t>
            </a:r>
            <a:endParaRPr lang="zh-CN" altLang="en-US" sz="4000" b="1" kern="100" dirty="0">
              <a:solidFill>
                <a:schemeClr val="accent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23316" y="899764"/>
            <a:ext cx="5638316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72110" y="1870710"/>
            <a:ext cx="2480310" cy="3810635"/>
          </a:xfrm>
          <a:prstGeom prst="rect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noAutofit/>
          </a:bodyPr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主讲人</a:t>
            </a:r>
            <a:r>
              <a:rPr lang="zh-CN" altLang="en-US"/>
              <a:t>照片</a:t>
            </a:r>
            <a:endParaRPr lang="zh-CN" altLang="en-US"/>
          </a:p>
        </p:txBody>
      </p:sp>
      <p:pic>
        <p:nvPicPr>
          <p:cNvPr id="4" name="图片 3" descr="5f97d907590a0709c83fabe8ad0a0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" y="155575"/>
            <a:ext cx="697865" cy="6978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ZjYmQ5YThjZjg1YWQxNWJkZTI1N2FlNGY0NGY1M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演示</Application>
  <PresentationFormat>宽屏</PresentationFormat>
  <Paragraphs>22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仿宋_GB2312</vt:lpstr>
      <vt:lpstr>Times New Roman</vt:lpstr>
      <vt:lpstr>仿宋</vt:lpstr>
      <vt:lpstr>等线</vt:lpstr>
      <vt:lpstr>思源黑体 Heavy</vt:lpstr>
      <vt:lpstr>黑体</vt:lpstr>
      <vt:lpstr>Arial Unicode MS</vt:lpstr>
      <vt:lpstr>等线 Light</vt:lpstr>
      <vt:lpstr>Calibri</vt:lpstr>
      <vt:lpstr>清雅黑体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Yongzhe LI</dc:creator>
  <cp:lastModifiedBy>刘艺彤</cp:lastModifiedBy>
  <cp:revision>25</cp:revision>
  <dcterms:created xsi:type="dcterms:W3CDTF">2025-11-11T14:11:00Z</dcterms:created>
  <dcterms:modified xsi:type="dcterms:W3CDTF">2026-06-08T06:39:46Z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F48DD186C86B4648A6C83FA78792811E_13</vt:lpwstr>
  </property>
</Properties>
</file>