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14" r:id="rId2"/>
  </p:sldIdLst>
  <p:sldSz cx="22391688" cy="503999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56">
          <p15:clr>
            <a:srgbClr val="A4A3A4"/>
          </p15:clr>
        </p15:guide>
        <p15:guide id="2" pos="71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0D2"/>
    <a:srgbClr val="009FE7"/>
    <a:srgbClr val="FFFFFF"/>
    <a:srgbClr val="FFCD33"/>
    <a:srgbClr val="0373CE"/>
    <a:srgbClr val="02589A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3" d="100"/>
          <a:sy n="13" d="100"/>
        </p:scale>
        <p:origin x="3197" y="32"/>
      </p:cViewPr>
      <p:guideLst>
        <p:guide orient="horz" pos="15556"/>
        <p:guide pos="71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chao Zhuang" userId="603bf5dddd6aa13c" providerId="LiveId" clId="{566B6CC8-D3FD-4342-91A6-39FA2DE683FD}"/>
    <pc:docChg chg="modSld">
      <pc:chgData name="Weichao Zhuang" userId="603bf5dddd6aa13c" providerId="LiveId" clId="{566B6CC8-D3FD-4342-91A6-39FA2DE683FD}" dt="2026-05-25T05:06:42.508" v="1" actId="20577"/>
      <pc:docMkLst>
        <pc:docMk/>
      </pc:docMkLst>
      <pc:sldChg chg="modSp mod">
        <pc:chgData name="Weichao Zhuang" userId="603bf5dddd6aa13c" providerId="LiveId" clId="{566B6CC8-D3FD-4342-91A6-39FA2DE683FD}" dt="2026-05-25T05:06:42.508" v="1" actId="20577"/>
        <pc:sldMkLst>
          <pc:docMk/>
          <pc:sldMk cId="0" sldId="414"/>
        </pc:sldMkLst>
        <pc:spChg chg="mod">
          <ac:chgData name="Weichao Zhuang" userId="603bf5dddd6aa13c" providerId="LiveId" clId="{566B6CC8-D3FD-4342-91A6-39FA2DE683FD}" dt="2026-05-25T05:06:42.508" v="1" actId="20577"/>
          <ac:spMkLst>
            <pc:docMk/>
            <pc:sldMk cId="0" sldId="414"/>
            <ac:spMk id="26" creationId="{8BA25882-425E-0F97-2B6B-140832AF334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135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2135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2026/5/25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135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35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31850" rtl="0" eaLnBrk="1" latinLnBrk="0" hangingPunct="1">
      <a:defRPr sz="1455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1592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831850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24777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66433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08026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6pPr>
    <a:lvl7pPr marL="249618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7pPr>
    <a:lvl8pPr marL="291211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8pPr>
    <a:lvl9pPr marL="332803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377" y="8248329"/>
            <a:ext cx="19032935" cy="17546649"/>
          </a:xfrm>
        </p:spPr>
        <p:txBody>
          <a:bodyPr anchor="b"/>
          <a:lstStyle>
            <a:lvl1pPr algn="ctr"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61" y="26471644"/>
            <a:ext cx="16793766" cy="12168318"/>
          </a:xfrm>
        </p:spPr>
        <p:txBody>
          <a:bodyPr/>
          <a:lstStyle>
            <a:lvl1pPr marL="0" indent="0" algn="ctr">
              <a:buNone/>
              <a:defRPr sz="5875"/>
            </a:lvl1pPr>
            <a:lvl2pPr marL="1119505" indent="0" algn="ctr">
              <a:buNone/>
              <a:defRPr sz="4900"/>
            </a:lvl2pPr>
            <a:lvl3pPr marL="2239010" indent="0" algn="ctr">
              <a:buNone/>
              <a:defRPr sz="4410"/>
            </a:lvl3pPr>
            <a:lvl4pPr marL="3358515" indent="0" algn="ctr">
              <a:buNone/>
              <a:defRPr sz="3920"/>
            </a:lvl4pPr>
            <a:lvl5pPr marL="4478655" indent="0" algn="ctr">
              <a:buNone/>
              <a:defRPr sz="3920"/>
            </a:lvl5pPr>
            <a:lvl6pPr marL="5598160" indent="0" algn="ctr">
              <a:buNone/>
              <a:defRPr sz="3920"/>
            </a:lvl6pPr>
            <a:lvl7pPr marL="6717665" indent="0" algn="ctr">
              <a:buNone/>
              <a:defRPr sz="3920"/>
            </a:lvl7pPr>
            <a:lvl8pPr marL="7837170" indent="0" algn="ctr">
              <a:buNone/>
              <a:defRPr sz="3920"/>
            </a:lvl8pPr>
            <a:lvl9pPr marL="8956675" indent="0" algn="ctr">
              <a:buNone/>
              <a:defRPr sz="392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024053" y="2683331"/>
            <a:ext cx="4828208" cy="42711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430" y="2683331"/>
            <a:ext cx="14204727" cy="42711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117410" y="11429749"/>
            <a:ext cx="9415323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None/>
              <a:defRPr kumimoji="0" lang="zh-CN" altLang="en-US" sz="13075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596890" marR="0" lvl="1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tabLst>
                <a:tab pos="1787525" algn="l"/>
              </a:tabLst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329420" marR="0" lvl="2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061950" marR="0" lvl="3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795750" marR="0" lvl="4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11663363" y="11429749"/>
            <a:ext cx="9600455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40000"/>
              </a:lnSpc>
              <a:spcBef>
                <a:spcPct val="3000"/>
              </a:spcBef>
              <a:spcAft>
                <a:spcPts val="1110"/>
              </a:spcAft>
              <a:buFont typeface="Wingdings" panose="05000000000000000000" pitchFamily="2" charset="2"/>
              <a:buChar char="l"/>
              <a:defRPr kumimoji="0" lang="zh-CN" altLang="en-US" sz="13075" b="0" i="0" u="none" strike="noStrike" kern="1200" cap="none" spc="166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2026/5/25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117409" y="5688419"/>
            <a:ext cx="20153021" cy="40295163"/>
          </a:xfrm>
        </p:spPr>
        <p:txBody>
          <a:bodyPr/>
          <a:lstStyle>
            <a:lvl1pPr marL="1866265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59689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32942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0619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7957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201758" y="18255853"/>
            <a:ext cx="17997547" cy="748754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1015365" rtl="0" eaLnBrk="1" fontAlgn="auto" latinLnBrk="0" hangingPunct="1">
              <a:lnSpc>
                <a:spcPct val="100000"/>
              </a:lnSpc>
              <a:buNone/>
              <a:defRPr kumimoji="0" lang="zh-CN" altLang="en-US" sz="48985" b="1" i="0" u="none" strike="noStrike" kern="1200" cap="none" spc="334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201758" y="26166718"/>
            <a:ext cx="17997547" cy="346596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9580" spc="22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67" y="12565002"/>
            <a:ext cx="19312831" cy="20964976"/>
          </a:xfrm>
        </p:spPr>
        <p:txBody>
          <a:bodyPr anchor="b"/>
          <a:lstStyle>
            <a:lvl1pPr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767" y="33728315"/>
            <a:ext cx="19312831" cy="11024985"/>
          </a:xfrm>
        </p:spPr>
        <p:txBody>
          <a:bodyPr/>
          <a:lstStyle>
            <a:lvl1pPr marL="0" indent="0">
              <a:buNone/>
              <a:defRPr sz="5875">
                <a:solidFill>
                  <a:schemeClr val="tx1"/>
                </a:solidFill>
              </a:defRPr>
            </a:lvl1pPr>
            <a:lvl2pPr marL="111950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23901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3pPr>
            <a:lvl4pPr marL="335851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4pPr>
            <a:lvl5pPr marL="447865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5pPr>
            <a:lvl6pPr marL="559816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6pPr>
            <a:lvl7pPr marL="671766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7pPr>
            <a:lvl8pPr marL="783717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8pPr>
            <a:lvl9pPr marL="895667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429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5792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2683342"/>
            <a:ext cx="19312831" cy="97416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2348" y="12354992"/>
            <a:ext cx="9472732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2348" y="18409982"/>
            <a:ext cx="9472732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35793" y="12354992"/>
            <a:ext cx="9519384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35793" y="18409982"/>
            <a:ext cx="9519384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9384" y="7256671"/>
            <a:ext cx="11335792" cy="35816631"/>
          </a:xfrm>
        </p:spPr>
        <p:txBody>
          <a:bodyPr/>
          <a:lstStyle>
            <a:lvl1pPr>
              <a:defRPr sz="7835"/>
            </a:lvl1pPr>
            <a:lvl2pPr>
              <a:defRPr sz="6855"/>
            </a:lvl2pPr>
            <a:lvl3pPr>
              <a:defRPr sz="5875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19384" y="7256671"/>
            <a:ext cx="11335792" cy="35816631"/>
          </a:xfrm>
        </p:spPr>
        <p:txBody>
          <a:bodyPr anchor="t"/>
          <a:lstStyle>
            <a:lvl1pPr marL="0" indent="0">
              <a:buNone/>
              <a:defRPr sz="7835"/>
            </a:lvl1pPr>
            <a:lvl2pPr marL="1119505" indent="0">
              <a:buNone/>
              <a:defRPr sz="6855"/>
            </a:lvl2pPr>
            <a:lvl3pPr marL="2239010" indent="0">
              <a:buNone/>
              <a:defRPr sz="5875"/>
            </a:lvl3pPr>
            <a:lvl4pPr marL="3358515" indent="0">
              <a:buNone/>
              <a:defRPr sz="4900"/>
            </a:lvl4pPr>
            <a:lvl5pPr marL="4478655" indent="0">
              <a:buNone/>
              <a:defRPr sz="4900"/>
            </a:lvl5pPr>
            <a:lvl6pPr marL="5598160" indent="0">
              <a:buNone/>
              <a:defRPr sz="4900"/>
            </a:lvl6pPr>
            <a:lvl7pPr marL="6717665" indent="0">
              <a:buNone/>
              <a:defRPr sz="4900"/>
            </a:lvl7pPr>
            <a:lvl8pPr marL="7837170" indent="0">
              <a:buNone/>
              <a:defRPr sz="4900"/>
            </a:lvl8pPr>
            <a:lvl9pPr marL="8956675" indent="0">
              <a:buNone/>
              <a:defRPr sz="49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2026/5/25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9429" y="2683342"/>
            <a:ext cx="19312831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9429" y="13416653"/>
            <a:ext cx="19312831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9428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7247" y="46713298"/>
            <a:ext cx="755719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4130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2239010" rtl="0" eaLnBrk="1" latinLnBrk="0" hangingPunct="1">
        <a:lnSpc>
          <a:spcPct val="90000"/>
        </a:lnSpc>
        <a:spcBef>
          <a:spcPct val="0"/>
        </a:spcBef>
        <a:buNone/>
        <a:defRPr sz="10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0070" indent="-560070" algn="l" defTabSz="223901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6855" kern="1200">
          <a:solidFill>
            <a:schemeClr val="tx1"/>
          </a:solidFill>
          <a:latin typeface="+mn-lt"/>
          <a:ea typeface="+mn-ea"/>
          <a:cs typeface="+mn-cs"/>
        </a:defRPr>
      </a:lvl1pPr>
      <a:lvl2pPr marL="167957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5875" kern="1200">
          <a:solidFill>
            <a:schemeClr val="tx1"/>
          </a:solidFill>
          <a:latin typeface="+mn-lt"/>
          <a:ea typeface="+mn-ea"/>
          <a:cs typeface="+mn-cs"/>
        </a:defRPr>
      </a:lvl2pPr>
      <a:lvl3pPr marL="279908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58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503809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615759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727710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839724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951674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11950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23901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335851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447865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559816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671766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783717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895667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E840A9C7-B8C2-422F-A4BE-DE1AE82B5173}"/>
              </a:ext>
            </a:extLst>
          </p:cNvPr>
          <p:cNvGrpSpPr/>
          <p:nvPr/>
        </p:nvGrpSpPr>
        <p:grpSpPr>
          <a:xfrm>
            <a:off x="953" y="0"/>
            <a:ext cx="22390735" cy="50368835"/>
            <a:chOff x="953" y="0"/>
            <a:chExt cx="22390735" cy="50368835"/>
          </a:xfrm>
        </p:grpSpPr>
        <p:pic>
          <p:nvPicPr>
            <p:cNvPr id="8" name="图片 7" descr="图片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" y="0"/>
              <a:ext cx="22390735" cy="50368835"/>
            </a:xfrm>
            <a:prstGeom prst="rect">
              <a:avLst/>
            </a:prstGeom>
          </p:spPr>
        </p:pic>
        <p:pic>
          <p:nvPicPr>
            <p:cNvPr id="77" name="图片 76" descr="图片1">
              <a:extLst>
                <a:ext uri="{FF2B5EF4-FFF2-40B4-BE49-F238E27FC236}">
                  <a16:creationId xmlns:a16="http://schemas.microsoft.com/office/drawing/2014/main" id="{04E7474B-D26C-40F4-A8B7-F13B05C6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135" r="75755" b="95700"/>
            <a:stretch/>
          </p:blipFill>
          <p:spPr>
            <a:xfrm>
              <a:off x="5610880" y="1410"/>
              <a:ext cx="1368049" cy="2165735"/>
            </a:xfrm>
            <a:prstGeom prst="rect">
              <a:avLst/>
            </a:prstGeom>
          </p:spPr>
        </p:pic>
      </p:grpSp>
      <p:pic>
        <p:nvPicPr>
          <p:cNvPr id="36" name="图片 35" descr="—Pngtree—square blue abstract gradient business_5376662"/>
          <p:cNvPicPr>
            <a:picLocks noChangeAspect="1"/>
          </p:cNvPicPr>
          <p:nvPr/>
        </p:nvPicPr>
        <p:blipFill>
          <a:blip r:embed="rId5"/>
          <a:srcRect r="16166" b="44491"/>
          <a:stretch>
            <a:fillRect/>
          </a:stretch>
        </p:blipFill>
        <p:spPr>
          <a:xfrm>
            <a:off x="14050890" y="44828168"/>
            <a:ext cx="8339410" cy="552175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5" name="组合 14"/>
          <p:cNvGrpSpPr/>
          <p:nvPr/>
        </p:nvGrpSpPr>
        <p:grpSpPr>
          <a:xfrm>
            <a:off x="773004" y="12763987"/>
            <a:ext cx="3358615" cy="1450793"/>
            <a:chOff x="35858" y="23820"/>
            <a:chExt cx="5806" cy="2878"/>
          </a:xfrm>
        </p:grpSpPr>
        <p:sp>
          <p:nvSpPr>
            <p:cNvPr id="11" name="矩形 10"/>
            <p:cNvSpPr/>
            <p:nvPr/>
          </p:nvSpPr>
          <p:spPr>
            <a:xfrm>
              <a:off x="36088" y="24218"/>
              <a:ext cx="5577" cy="2480"/>
            </a:xfrm>
            <a:prstGeom prst="rect">
              <a:avLst/>
            </a:prstGeom>
            <a:solidFill>
              <a:srgbClr val="FFCD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858" y="23820"/>
              <a:ext cx="5577" cy="248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4885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创新点</a:t>
              </a: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945447" y="20244022"/>
            <a:ext cx="10458117" cy="664881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2196" y="8128135"/>
            <a:ext cx="19619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（标题</a:t>
            </a:r>
            <a:r>
              <a:rPr lang="en-US" altLang="zh-CN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70pt</a:t>
            </a:r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7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xxxxxxxxxxxxxxxxxxxxxxxxxxxxxxxxxxxxxxxxxxxxxxx</a:t>
            </a:r>
            <a:endParaRPr lang="en-US" sz="7000" b="1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6477811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6477811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1302356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6477811" y="40587227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73004" y="17278697"/>
            <a:ext cx="20449327" cy="2693522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pic>
        <p:nvPicPr>
          <p:cNvPr id="13" name="图片 12" descr="机械工程学院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8588" y="807365"/>
            <a:ext cx="3145616" cy="309412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24020" y="4821077"/>
            <a:ext cx="5736165" cy="159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学生姓名：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856229" y="22136065"/>
            <a:ext cx="9034830" cy="2971408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　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830837" y="27246144"/>
            <a:ext cx="20525499" cy="5338806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856229" y="44373634"/>
            <a:ext cx="20448622" cy="1784014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82877" y="34903253"/>
            <a:ext cx="9170247" cy="2907227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 / 36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5092936" y="11989625"/>
            <a:ext cx="16211915" cy="2875815"/>
          </a:xfrm>
          <a:prstGeom prst="roundRect">
            <a:avLst>
              <a:gd name="adj" fmla="val 10322"/>
            </a:avLst>
          </a:prstGeom>
          <a:solidFill>
            <a:srgbClr val="FFCD33">
              <a:alpha val="17000"/>
            </a:srgbClr>
          </a:solidFill>
          <a:ln w="50800">
            <a:solidFill>
              <a:srgbClr val="FFCD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ｘｘｘｘｘｘｘｘｘｘｘｘｘｘｘｘｘｘｘｘｘｘｘｘｘｘｘｘｘｘｘｘｘｘｘｘｘ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1211041" y="47349744"/>
            <a:ext cx="12930947" cy="2106611"/>
            <a:chOff x="1046163" y="47409101"/>
            <a:chExt cx="10417175" cy="1697037"/>
          </a:xfrm>
          <a:solidFill>
            <a:schemeClr val="bg1">
              <a:alpha val="69000"/>
            </a:schemeClr>
          </a:solidFill>
        </p:grpSpPr>
        <p:sp>
          <p:nvSpPr>
            <p:cNvPr id="81" name="Freeform 39"/>
            <p:cNvSpPr>
              <a:spLocks noEditPoints="1"/>
            </p:cNvSpPr>
            <p:nvPr/>
          </p:nvSpPr>
          <p:spPr bwMode="auto">
            <a:xfrm>
              <a:off x="10415588" y="47493238"/>
              <a:ext cx="1047750" cy="1612900"/>
            </a:xfrm>
            <a:custGeom>
              <a:avLst/>
              <a:gdLst>
                <a:gd name="T0" fmla="*/ 315 w 484"/>
                <a:gd name="T1" fmla="*/ 586 h 746"/>
                <a:gd name="T2" fmla="*/ 322 w 484"/>
                <a:gd name="T3" fmla="*/ 577 h 746"/>
                <a:gd name="T4" fmla="*/ 241 w 484"/>
                <a:gd name="T5" fmla="*/ 287 h 746"/>
                <a:gd name="T6" fmla="*/ 280 w 484"/>
                <a:gd name="T7" fmla="*/ 285 h 746"/>
                <a:gd name="T8" fmla="*/ 327 w 484"/>
                <a:gd name="T9" fmla="*/ 331 h 746"/>
                <a:gd name="T10" fmla="*/ 286 w 484"/>
                <a:gd name="T11" fmla="*/ 331 h 746"/>
                <a:gd name="T12" fmla="*/ 85 w 484"/>
                <a:gd name="T13" fmla="*/ 332 h 746"/>
                <a:gd name="T14" fmla="*/ 89 w 484"/>
                <a:gd name="T15" fmla="*/ 326 h 746"/>
                <a:gd name="T16" fmla="*/ 135 w 484"/>
                <a:gd name="T17" fmla="*/ 280 h 746"/>
                <a:gd name="T18" fmla="*/ 192 w 484"/>
                <a:gd name="T19" fmla="*/ 326 h 746"/>
                <a:gd name="T20" fmla="*/ 89 w 484"/>
                <a:gd name="T21" fmla="*/ 326 h 746"/>
                <a:gd name="T22" fmla="*/ 85 w 484"/>
                <a:gd name="T23" fmla="*/ 332 h 746"/>
                <a:gd name="T24" fmla="*/ 147 w 484"/>
                <a:gd name="T25" fmla="*/ 211 h 746"/>
                <a:gd name="T26" fmla="*/ 195 w 484"/>
                <a:gd name="T27" fmla="*/ 241 h 746"/>
                <a:gd name="T28" fmla="*/ 153 w 484"/>
                <a:gd name="T29" fmla="*/ 250 h 746"/>
                <a:gd name="T30" fmla="*/ 76 w 484"/>
                <a:gd name="T31" fmla="*/ 231 h 746"/>
                <a:gd name="T32" fmla="*/ 302 w 484"/>
                <a:gd name="T33" fmla="*/ 209 h 746"/>
                <a:gd name="T34" fmla="*/ 334 w 484"/>
                <a:gd name="T35" fmla="*/ 244 h 746"/>
                <a:gd name="T36" fmla="*/ 290 w 484"/>
                <a:gd name="T37" fmla="*/ 250 h 746"/>
                <a:gd name="T38" fmla="*/ 244 w 484"/>
                <a:gd name="T39" fmla="*/ 250 h 746"/>
                <a:gd name="T40" fmla="*/ 213 w 484"/>
                <a:gd name="T41" fmla="*/ 212 h 746"/>
                <a:gd name="T42" fmla="*/ 91 w 484"/>
                <a:gd name="T43" fmla="*/ 170 h 746"/>
                <a:gd name="T44" fmla="*/ 173 w 484"/>
                <a:gd name="T45" fmla="*/ 150 h 746"/>
                <a:gd name="T46" fmla="*/ 188 w 484"/>
                <a:gd name="T47" fmla="*/ 0 h 746"/>
                <a:gd name="T48" fmla="*/ 161 w 484"/>
                <a:gd name="T49" fmla="*/ 50 h 746"/>
                <a:gd name="T50" fmla="*/ 64 w 484"/>
                <a:gd name="T51" fmla="*/ 67 h 746"/>
                <a:gd name="T52" fmla="*/ 33 w 484"/>
                <a:gd name="T53" fmla="*/ 144 h 746"/>
                <a:gd name="T54" fmla="*/ 55 w 484"/>
                <a:gd name="T55" fmla="*/ 364 h 746"/>
                <a:gd name="T56" fmla="*/ 156 w 484"/>
                <a:gd name="T57" fmla="*/ 375 h 746"/>
                <a:gd name="T58" fmla="*/ 147 w 484"/>
                <a:gd name="T59" fmla="*/ 424 h 746"/>
                <a:gd name="T60" fmla="*/ 87 w 484"/>
                <a:gd name="T61" fmla="*/ 416 h 746"/>
                <a:gd name="T62" fmla="*/ 50 w 484"/>
                <a:gd name="T63" fmla="*/ 473 h 746"/>
                <a:gd name="T64" fmla="*/ 153 w 484"/>
                <a:gd name="T65" fmla="*/ 458 h 746"/>
                <a:gd name="T66" fmla="*/ 262 w 484"/>
                <a:gd name="T67" fmla="*/ 469 h 746"/>
                <a:gd name="T68" fmla="*/ 334 w 484"/>
                <a:gd name="T69" fmla="*/ 469 h 746"/>
                <a:gd name="T70" fmla="*/ 322 w 484"/>
                <a:gd name="T71" fmla="*/ 562 h 746"/>
                <a:gd name="T72" fmla="*/ 296 w 484"/>
                <a:gd name="T73" fmla="*/ 601 h 746"/>
                <a:gd name="T74" fmla="*/ 199 w 484"/>
                <a:gd name="T75" fmla="*/ 669 h 746"/>
                <a:gd name="T76" fmla="*/ 94 w 484"/>
                <a:gd name="T77" fmla="*/ 736 h 746"/>
                <a:gd name="T78" fmla="*/ 114 w 484"/>
                <a:gd name="T79" fmla="*/ 746 h 746"/>
                <a:gd name="T80" fmla="*/ 225 w 484"/>
                <a:gd name="T81" fmla="*/ 716 h 746"/>
                <a:gd name="T82" fmla="*/ 292 w 484"/>
                <a:gd name="T83" fmla="*/ 676 h 746"/>
                <a:gd name="T84" fmla="*/ 339 w 484"/>
                <a:gd name="T85" fmla="*/ 590 h 746"/>
                <a:gd name="T86" fmla="*/ 363 w 484"/>
                <a:gd name="T87" fmla="*/ 489 h 746"/>
                <a:gd name="T88" fmla="*/ 386 w 484"/>
                <a:gd name="T89" fmla="*/ 468 h 746"/>
                <a:gd name="T90" fmla="*/ 469 w 484"/>
                <a:gd name="T91" fmla="*/ 388 h 746"/>
                <a:gd name="T92" fmla="*/ 336 w 484"/>
                <a:gd name="T93" fmla="*/ 391 h 746"/>
                <a:gd name="T94" fmla="*/ 250 w 484"/>
                <a:gd name="T95" fmla="*/ 425 h 746"/>
                <a:gd name="T96" fmla="*/ 244 w 484"/>
                <a:gd name="T97" fmla="*/ 368 h 746"/>
                <a:gd name="T98" fmla="*/ 374 w 484"/>
                <a:gd name="T99" fmla="*/ 314 h 746"/>
                <a:gd name="T100" fmla="*/ 378 w 484"/>
                <a:gd name="T101" fmla="*/ 186 h 746"/>
                <a:gd name="T102" fmla="*/ 262 w 484"/>
                <a:gd name="T103" fmla="*/ 167 h 746"/>
                <a:gd name="T104" fmla="*/ 212 w 484"/>
                <a:gd name="T105" fmla="*/ 146 h 746"/>
                <a:gd name="T106" fmla="*/ 261 w 484"/>
                <a:gd name="T107" fmla="*/ 142 h 746"/>
                <a:gd name="T108" fmla="*/ 339 w 484"/>
                <a:gd name="T109" fmla="*/ 137 h 746"/>
                <a:gd name="T110" fmla="*/ 379 w 484"/>
                <a:gd name="T111" fmla="*/ 76 h 746"/>
                <a:gd name="T112" fmla="*/ 256 w 484"/>
                <a:gd name="T113" fmla="*/ 77 h 746"/>
                <a:gd name="T114" fmla="*/ 211 w 484"/>
                <a:gd name="T115" fmla="*/ 38 h 746"/>
                <a:gd name="T116" fmla="*/ 188 w 484"/>
                <a:gd name="T11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746">
                  <a:moveTo>
                    <a:pt x="315" y="586"/>
                  </a:moveTo>
                  <a:cubicBezTo>
                    <a:pt x="315" y="585"/>
                    <a:pt x="316" y="585"/>
                    <a:pt x="316" y="584"/>
                  </a:cubicBezTo>
                  <a:cubicBezTo>
                    <a:pt x="316" y="585"/>
                    <a:pt x="315" y="585"/>
                    <a:pt x="315" y="586"/>
                  </a:cubicBezTo>
                  <a:moveTo>
                    <a:pt x="322" y="577"/>
                  </a:moveTo>
                  <a:cubicBezTo>
                    <a:pt x="322" y="577"/>
                    <a:pt x="323" y="576"/>
                    <a:pt x="323" y="575"/>
                  </a:cubicBezTo>
                  <a:cubicBezTo>
                    <a:pt x="323" y="576"/>
                    <a:pt x="322" y="577"/>
                    <a:pt x="322" y="577"/>
                  </a:cubicBezTo>
                  <a:moveTo>
                    <a:pt x="241" y="332"/>
                  </a:moveTo>
                  <a:cubicBezTo>
                    <a:pt x="227" y="332"/>
                    <a:pt x="217" y="325"/>
                    <a:pt x="216" y="312"/>
                  </a:cubicBezTo>
                  <a:cubicBezTo>
                    <a:pt x="216" y="299"/>
                    <a:pt x="226" y="288"/>
                    <a:pt x="241" y="287"/>
                  </a:cubicBezTo>
                  <a:cubicBezTo>
                    <a:pt x="254" y="285"/>
                    <a:pt x="267" y="285"/>
                    <a:pt x="280" y="285"/>
                  </a:cubicBezTo>
                  <a:cubicBezTo>
                    <a:pt x="281" y="282"/>
                    <a:pt x="282" y="279"/>
                    <a:pt x="284" y="277"/>
                  </a:cubicBezTo>
                  <a:cubicBezTo>
                    <a:pt x="282" y="279"/>
                    <a:pt x="281" y="282"/>
                    <a:pt x="280" y="285"/>
                  </a:cubicBezTo>
                  <a:cubicBezTo>
                    <a:pt x="299" y="285"/>
                    <a:pt x="319" y="286"/>
                    <a:pt x="339" y="286"/>
                  </a:cubicBezTo>
                  <a:cubicBezTo>
                    <a:pt x="343" y="295"/>
                    <a:pt x="338" y="307"/>
                    <a:pt x="346" y="315"/>
                  </a:cubicBezTo>
                  <a:cubicBezTo>
                    <a:pt x="346" y="327"/>
                    <a:pt x="332" y="323"/>
                    <a:pt x="327" y="331"/>
                  </a:cubicBezTo>
                  <a:cubicBezTo>
                    <a:pt x="325" y="332"/>
                    <a:pt x="322" y="332"/>
                    <a:pt x="320" y="332"/>
                  </a:cubicBezTo>
                  <a:cubicBezTo>
                    <a:pt x="314" y="332"/>
                    <a:pt x="308" y="331"/>
                    <a:pt x="303" y="331"/>
                  </a:cubicBezTo>
                  <a:cubicBezTo>
                    <a:pt x="297" y="331"/>
                    <a:pt x="291" y="331"/>
                    <a:pt x="286" y="331"/>
                  </a:cubicBezTo>
                  <a:cubicBezTo>
                    <a:pt x="272" y="331"/>
                    <a:pt x="258" y="332"/>
                    <a:pt x="244" y="332"/>
                  </a:cubicBezTo>
                  <a:cubicBezTo>
                    <a:pt x="243" y="332"/>
                    <a:pt x="242" y="332"/>
                    <a:pt x="241" y="332"/>
                  </a:cubicBezTo>
                  <a:moveTo>
                    <a:pt x="85" y="332"/>
                  </a:moveTo>
                  <a:cubicBezTo>
                    <a:pt x="85" y="332"/>
                    <a:pt x="86" y="331"/>
                    <a:pt x="86" y="331"/>
                  </a:cubicBezTo>
                  <a:cubicBezTo>
                    <a:pt x="86" y="330"/>
                    <a:pt x="86" y="329"/>
                    <a:pt x="87" y="329"/>
                  </a:cubicBezTo>
                  <a:cubicBezTo>
                    <a:pt x="87" y="328"/>
                    <a:pt x="88" y="327"/>
                    <a:pt x="89" y="326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8" y="319"/>
                    <a:pt x="88" y="312"/>
                    <a:pt x="88" y="305"/>
                  </a:cubicBezTo>
                  <a:cubicBezTo>
                    <a:pt x="104" y="297"/>
                    <a:pt x="121" y="290"/>
                    <a:pt x="135" y="280"/>
                  </a:cubicBezTo>
                  <a:cubicBezTo>
                    <a:pt x="140" y="276"/>
                    <a:pt x="145" y="274"/>
                    <a:pt x="150" y="274"/>
                  </a:cubicBezTo>
                  <a:cubicBezTo>
                    <a:pt x="161" y="274"/>
                    <a:pt x="170" y="283"/>
                    <a:pt x="178" y="288"/>
                  </a:cubicBezTo>
                  <a:cubicBezTo>
                    <a:pt x="187" y="293"/>
                    <a:pt x="191" y="312"/>
                    <a:pt x="192" y="326"/>
                  </a:cubicBezTo>
                  <a:cubicBezTo>
                    <a:pt x="193" y="332"/>
                    <a:pt x="180" y="338"/>
                    <a:pt x="171" y="338"/>
                  </a:cubicBezTo>
                  <a:cubicBezTo>
                    <a:pt x="147" y="338"/>
                    <a:pt x="123" y="338"/>
                    <a:pt x="99" y="339"/>
                  </a:cubicBezTo>
                  <a:cubicBezTo>
                    <a:pt x="95" y="334"/>
                    <a:pt x="92" y="330"/>
                    <a:pt x="89" y="326"/>
                  </a:cubicBezTo>
                  <a:cubicBezTo>
                    <a:pt x="88" y="327"/>
                    <a:pt x="87" y="328"/>
                    <a:pt x="87" y="329"/>
                  </a:cubicBezTo>
                  <a:cubicBezTo>
                    <a:pt x="86" y="329"/>
                    <a:pt x="86" y="330"/>
                    <a:pt x="86" y="331"/>
                  </a:cubicBezTo>
                  <a:cubicBezTo>
                    <a:pt x="86" y="331"/>
                    <a:pt x="85" y="332"/>
                    <a:pt x="85" y="332"/>
                  </a:cubicBezTo>
                  <a:moveTo>
                    <a:pt x="76" y="231"/>
                  </a:moveTo>
                  <a:cubicBezTo>
                    <a:pt x="80" y="227"/>
                    <a:pt x="83" y="224"/>
                    <a:pt x="87" y="220"/>
                  </a:cubicBezTo>
                  <a:cubicBezTo>
                    <a:pt x="107" y="213"/>
                    <a:pt x="127" y="211"/>
                    <a:pt x="147" y="211"/>
                  </a:cubicBezTo>
                  <a:cubicBezTo>
                    <a:pt x="155" y="211"/>
                    <a:pt x="163" y="211"/>
                    <a:pt x="171" y="211"/>
                  </a:cubicBezTo>
                  <a:cubicBezTo>
                    <a:pt x="179" y="221"/>
                    <a:pt x="192" y="225"/>
                    <a:pt x="197" y="237"/>
                  </a:cubicBezTo>
                  <a:cubicBezTo>
                    <a:pt x="196" y="238"/>
                    <a:pt x="195" y="240"/>
                    <a:pt x="195" y="241"/>
                  </a:cubicBezTo>
                  <a:cubicBezTo>
                    <a:pt x="193" y="241"/>
                    <a:pt x="192" y="241"/>
                    <a:pt x="191" y="241"/>
                  </a:cubicBezTo>
                  <a:cubicBezTo>
                    <a:pt x="186" y="241"/>
                    <a:pt x="181" y="242"/>
                    <a:pt x="177" y="247"/>
                  </a:cubicBezTo>
                  <a:cubicBezTo>
                    <a:pt x="169" y="248"/>
                    <a:pt x="161" y="249"/>
                    <a:pt x="153" y="250"/>
                  </a:cubicBezTo>
                  <a:cubicBezTo>
                    <a:pt x="149" y="250"/>
                    <a:pt x="145" y="250"/>
                    <a:pt x="141" y="250"/>
                  </a:cubicBezTo>
                  <a:cubicBezTo>
                    <a:pt x="127" y="250"/>
                    <a:pt x="114" y="249"/>
                    <a:pt x="100" y="249"/>
                  </a:cubicBezTo>
                  <a:cubicBezTo>
                    <a:pt x="88" y="248"/>
                    <a:pt x="80" y="242"/>
                    <a:pt x="76" y="231"/>
                  </a:cubicBezTo>
                  <a:moveTo>
                    <a:pt x="227" y="212"/>
                  </a:moveTo>
                  <a:cubicBezTo>
                    <a:pt x="240" y="212"/>
                    <a:pt x="252" y="211"/>
                    <a:pt x="265" y="210"/>
                  </a:cubicBezTo>
                  <a:cubicBezTo>
                    <a:pt x="277" y="210"/>
                    <a:pt x="290" y="209"/>
                    <a:pt x="302" y="209"/>
                  </a:cubicBezTo>
                  <a:cubicBezTo>
                    <a:pt x="315" y="209"/>
                    <a:pt x="327" y="210"/>
                    <a:pt x="340" y="212"/>
                  </a:cubicBezTo>
                  <a:cubicBezTo>
                    <a:pt x="341" y="217"/>
                    <a:pt x="342" y="221"/>
                    <a:pt x="343" y="225"/>
                  </a:cubicBezTo>
                  <a:cubicBezTo>
                    <a:pt x="341" y="232"/>
                    <a:pt x="340" y="239"/>
                    <a:pt x="334" y="244"/>
                  </a:cubicBezTo>
                  <a:cubicBezTo>
                    <a:pt x="329" y="253"/>
                    <a:pt x="323" y="255"/>
                    <a:pt x="317" y="255"/>
                  </a:cubicBezTo>
                  <a:cubicBezTo>
                    <a:pt x="313" y="255"/>
                    <a:pt x="308" y="254"/>
                    <a:pt x="304" y="252"/>
                  </a:cubicBezTo>
                  <a:cubicBezTo>
                    <a:pt x="299" y="251"/>
                    <a:pt x="295" y="250"/>
                    <a:pt x="290" y="250"/>
                  </a:cubicBezTo>
                  <a:cubicBezTo>
                    <a:pt x="289" y="250"/>
                    <a:pt x="287" y="250"/>
                    <a:pt x="285" y="250"/>
                  </a:cubicBezTo>
                  <a:cubicBezTo>
                    <a:pt x="278" y="249"/>
                    <a:pt x="272" y="249"/>
                    <a:pt x="265" y="249"/>
                  </a:cubicBezTo>
                  <a:cubicBezTo>
                    <a:pt x="258" y="249"/>
                    <a:pt x="251" y="249"/>
                    <a:pt x="244" y="250"/>
                  </a:cubicBezTo>
                  <a:cubicBezTo>
                    <a:pt x="239" y="251"/>
                    <a:pt x="235" y="251"/>
                    <a:pt x="231" y="251"/>
                  </a:cubicBezTo>
                  <a:cubicBezTo>
                    <a:pt x="228" y="250"/>
                    <a:pt x="225" y="249"/>
                    <a:pt x="222" y="247"/>
                  </a:cubicBezTo>
                  <a:cubicBezTo>
                    <a:pt x="221" y="235"/>
                    <a:pt x="211" y="225"/>
                    <a:pt x="213" y="212"/>
                  </a:cubicBezTo>
                  <a:cubicBezTo>
                    <a:pt x="218" y="212"/>
                    <a:pt x="222" y="212"/>
                    <a:pt x="227" y="212"/>
                  </a:cubicBezTo>
                  <a:moveTo>
                    <a:pt x="158" y="174"/>
                  </a:moveTo>
                  <a:cubicBezTo>
                    <a:pt x="136" y="173"/>
                    <a:pt x="113" y="171"/>
                    <a:pt x="91" y="170"/>
                  </a:cubicBezTo>
                  <a:cubicBezTo>
                    <a:pt x="80" y="169"/>
                    <a:pt x="76" y="164"/>
                    <a:pt x="81" y="155"/>
                  </a:cubicBezTo>
                  <a:cubicBezTo>
                    <a:pt x="86" y="146"/>
                    <a:pt x="112" y="141"/>
                    <a:pt x="135" y="141"/>
                  </a:cubicBezTo>
                  <a:cubicBezTo>
                    <a:pt x="153" y="141"/>
                    <a:pt x="168" y="144"/>
                    <a:pt x="173" y="150"/>
                  </a:cubicBezTo>
                  <a:cubicBezTo>
                    <a:pt x="175" y="153"/>
                    <a:pt x="175" y="159"/>
                    <a:pt x="176" y="164"/>
                  </a:cubicBezTo>
                  <a:cubicBezTo>
                    <a:pt x="169" y="165"/>
                    <a:pt x="159" y="162"/>
                    <a:pt x="158" y="174"/>
                  </a:cubicBezTo>
                  <a:moveTo>
                    <a:pt x="188" y="0"/>
                  </a:moveTo>
                  <a:cubicBezTo>
                    <a:pt x="185" y="0"/>
                    <a:pt x="182" y="0"/>
                    <a:pt x="180" y="1"/>
                  </a:cubicBezTo>
                  <a:cubicBezTo>
                    <a:pt x="165" y="8"/>
                    <a:pt x="162" y="23"/>
                    <a:pt x="162" y="38"/>
                  </a:cubicBezTo>
                  <a:cubicBezTo>
                    <a:pt x="162" y="42"/>
                    <a:pt x="161" y="46"/>
                    <a:pt x="161" y="50"/>
                  </a:cubicBezTo>
                  <a:cubicBezTo>
                    <a:pt x="160" y="74"/>
                    <a:pt x="160" y="82"/>
                    <a:pt x="149" y="82"/>
                  </a:cubicBezTo>
                  <a:cubicBezTo>
                    <a:pt x="144" y="82"/>
                    <a:pt x="136" y="80"/>
                    <a:pt x="125" y="77"/>
                  </a:cubicBezTo>
                  <a:cubicBezTo>
                    <a:pt x="105" y="73"/>
                    <a:pt x="85" y="67"/>
                    <a:pt x="64" y="67"/>
                  </a:cubicBezTo>
                  <a:cubicBezTo>
                    <a:pt x="60" y="67"/>
                    <a:pt x="55" y="68"/>
                    <a:pt x="51" y="68"/>
                  </a:cubicBezTo>
                  <a:cubicBezTo>
                    <a:pt x="13" y="74"/>
                    <a:pt x="0" y="103"/>
                    <a:pt x="21" y="134"/>
                  </a:cubicBezTo>
                  <a:cubicBezTo>
                    <a:pt x="22" y="141"/>
                    <a:pt x="28" y="142"/>
                    <a:pt x="33" y="144"/>
                  </a:cubicBezTo>
                  <a:cubicBezTo>
                    <a:pt x="36" y="150"/>
                    <a:pt x="41" y="156"/>
                    <a:pt x="37" y="163"/>
                  </a:cubicBezTo>
                  <a:cubicBezTo>
                    <a:pt x="26" y="187"/>
                    <a:pt x="32" y="210"/>
                    <a:pt x="37" y="235"/>
                  </a:cubicBezTo>
                  <a:cubicBezTo>
                    <a:pt x="47" y="278"/>
                    <a:pt x="57" y="321"/>
                    <a:pt x="55" y="364"/>
                  </a:cubicBezTo>
                  <a:cubicBezTo>
                    <a:pt x="55" y="382"/>
                    <a:pt x="57" y="389"/>
                    <a:pt x="67" y="389"/>
                  </a:cubicBezTo>
                  <a:cubicBezTo>
                    <a:pt x="71" y="389"/>
                    <a:pt x="76" y="388"/>
                    <a:pt x="82" y="386"/>
                  </a:cubicBezTo>
                  <a:cubicBezTo>
                    <a:pt x="106" y="378"/>
                    <a:pt x="131" y="375"/>
                    <a:pt x="156" y="375"/>
                  </a:cubicBezTo>
                  <a:cubicBezTo>
                    <a:pt x="166" y="375"/>
                    <a:pt x="177" y="375"/>
                    <a:pt x="187" y="376"/>
                  </a:cubicBezTo>
                  <a:cubicBezTo>
                    <a:pt x="210" y="415"/>
                    <a:pt x="208" y="418"/>
                    <a:pt x="165" y="424"/>
                  </a:cubicBezTo>
                  <a:cubicBezTo>
                    <a:pt x="159" y="424"/>
                    <a:pt x="153" y="424"/>
                    <a:pt x="147" y="424"/>
                  </a:cubicBezTo>
                  <a:cubicBezTo>
                    <a:pt x="143" y="422"/>
                    <a:pt x="139" y="420"/>
                    <a:pt x="135" y="417"/>
                  </a:cubicBezTo>
                  <a:cubicBezTo>
                    <a:pt x="127" y="415"/>
                    <a:pt x="120" y="414"/>
                    <a:pt x="112" y="414"/>
                  </a:cubicBezTo>
                  <a:cubicBezTo>
                    <a:pt x="104" y="414"/>
                    <a:pt x="95" y="415"/>
                    <a:pt x="87" y="416"/>
                  </a:cubicBezTo>
                  <a:cubicBezTo>
                    <a:pt x="64" y="419"/>
                    <a:pt x="42" y="441"/>
                    <a:pt x="41" y="461"/>
                  </a:cubicBezTo>
                  <a:cubicBezTo>
                    <a:pt x="41" y="467"/>
                    <a:pt x="44" y="473"/>
                    <a:pt x="48" y="473"/>
                  </a:cubicBezTo>
                  <a:cubicBezTo>
                    <a:pt x="49" y="473"/>
                    <a:pt x="49" y="473"/>
                    <a:pt x="50" y="473"/>
                  </a:cubicBezTo>
                  <a:cubicBezTo>
                    <a:pt x="72" y="464"/>
                    <a:pt x="97" y="474"/>
                    <a:pt x="118" y="460"/>
                  </a:cubicBezTo>
                  <a:cubicBezTo>
                    <a:pt x="118" y="460"/>
                    <a:pt x="118" y="460"/>
                    <a:pt x="118" y="460"/>
                  </a:cubicBezTo>
                  <a:cubicBezTo>
                    <a:pt x="130" y="459"/>
                    <a:pt x="142" y="459"/>
                    <a:pt x="153" y="458"/>
                  </a:cubicBezTo>
                  <a:cubicBezTo>
                    <a:pt x="157" y="458"/>
                    <a:pt x="161" y="459"/>
                    <a:pt x="165" y="459"/>
                  </a:cubicBezTo>
                  <a:cubicBezTo>
                    <a:pt x="182" y="466"/>
                    <a:pt x="200" y="466"/>
                    <a:pt x="217" y="467"/>
                  </a:cubicBezTo>
                  <a:cubicBezTo>
                    <a:pt x="232" y="469"/>
                    <a:pt x="247" y="469"/>
                    <a:pt x="262" y="469"/>
                  </a:cubicBezTo>
                  <a:cubicBezTo>
                    <a:pt x="270" y="469"/>
                    <a:pt x="278" y="469"/>
                    <a:pt x="286" y="469"/>
                  </a:cubicBezTo>
                  <a:cubicBezTo>
                    <a:pt x="294" y="469"/>
                    <a:pt x="302" y="469"/>
                    <a:pt x="310" y="469"/>
                  </a:cubicBezTo>
                  <a:cubicBezTo>
                    <a:pt x="318" y="469"/>
                    <a:pt x="326" y="469"/>
                    <a:pt x="334" y="469"/>
                  </a:cubicBezTo>
                  <a:cubicBezTo>
                    <a:pt x="335" y="472"/>
                    <a:pt x="337" y="474"/>
                    <a:pt x="338" y="477"/>
                  </a:cubicBezTo>
                  <a:cubicBezTo>
                    <a:pt x="337" y="481"/>
                    <a:pt x="337" y="485"/>
                    <a:pt x="336" y="490"/>
                  </a:cubicBezTo>
                  <a:cubicBezTo>
                    <a:pt x="332" y="514"/>
                    <a:pt x="327" y="538"/>
                    <a:pt x="322" y="562"/>
                  </a:cubicBezTo>
                  <a:cubicBezTo>
                    <a:pt x="316" y="572"/>
                    <a:pt x="307" y="580"/>
                    <a:pt x="306" y="592"/>
                  </a:cubicBezTo>
                  <a:cubicBezTo>
                    <a:pt x="306" y="592"/>
                    <a:pt x="306" y="592"/>
                    <a:pt x="306" y="592"/>
                  </a:cubicBezTo>
                  <a:cubicBezTo>
                    <a:pt x="303" y="595"/>
                    <a:pt x="300" y="598"/>
                    <a:pt x="296" y="601"/>
                  </a:cubicBezTo>
                  <a:cubicBezTo>
                    <a:pt x="290" y="604"/>
                    <a:pt x="290" y="611"/>
                    <a:pt x="287" y="616"/>
                  </a:cubicBezTo>
                  <a:cubicBezTo>
                    <a:pt x="274" y="626"/>
                    <a:pt x="267" y="643"/>
                    <a:pt x="250" y="649"/>
                  </a:cubicBezTo>
                  <a:cubicBezTo>
                    <a:pt x="233" y="656"/>
                    <a:pt x="216" y="662"/>
                    <a:pt x="199" y="669"/>
                  </a:cubicBezTo>
                  <a:cubicBezTo>
                    <a:pt x="165" y="674"/>
                    <a:pt x="128" y="671"/>
                    <a:pt x="104" y="703"/>
                  </a:cubicBezTo>
                  <a:cubicBezTo>
                    <a:pt x="93" y="707"/>
                    <a:pt x="94" y="716"/>
                    <a:pt x="96" y="724"/>
                  </a:cubicBezTo>
                  <a:cubicBezTo>
                    <a:pt x="95" y="728"/>
                    <a:pt x="95" y="732"/>
                    <a:pt x="94" y="736"/>
                  </a:cubicBezTo>
                  <a:cubicBezTo>
                    <a:pt x="92" y="741"/>
                    <a:pt x="92" y="744"/>
                    <a:pt x="96" y="744"/>
                  </a:cubicBezTo>
                  <a:cubicBezTo>
                    <a:pt x="97" y="744"/>
                    <a:pt x="98" y="744"/>
                    <a:pt x="100" y="744"/>
                  </a:cubicBezTo>
                  <a:cubicBezTo>
                    <a:pt x="104" y="745"/>
                    <a:pt x="109" y="746"/>
                    <a:pt x="114" y="746"/>
                  </a:cubicBezTo>
                  <a:cubicBezTo>
                    <a:pt x="132" y="746"/>
                    <a:pt x="148" y="736"/>
                    <a:pt x="165" y="729"/>
                  </a:cubicBezTo>
                  <a:cubicBezTo>
                    <a:pt x="171" y="729"/>
                    <a:pt x="177" y="728"/>
                    <a:pt x="184" y="728"/>
                  </a:cubicBezTo>
                  <a:cubicBezTo>
                    <a:pt x="197" y="724"/>
                    <a:pt x="211" y="720"/>
                    <a:pt x="225" y="716"/>
                  </a:cubicBezTo>
                  <a:cubicBezTo>
                    <a:pt x="233" y="715"/>
                    <a:pt x="237" y="710"/>
                    <a:pt x="242" y="706"/>
                  </a:cubicBezTo>
                  <a:cubicBezTo>
                    <a:pt x="248" y="703"/>
                    <a:pt x="255" y="700"/>
                    <a:pt x="261" y="698"/>
                  </a:cubicBezTo>
                  <a:cubicBezTo>
                    <a:pt x="274" y="694"/>
                    <a:pt x="285" y="688"/>
                    <a:pt x="292" y="676"/>
                  </a:cubicBezTo>
                  <a:cubicBezTo>
                    <a:pt x="298" y="668"/>
                    <a:pt x="304" y="660"/>
                    <a:pt x="310" y="652"/>
                  </a:cubicBezTo>
                  <a:cubicBezTo>
                    <a:pt x="319" y="646"/>
                    <a:pt x="324" y="638"/>
                    <a:pt x="323" y="627"/>
                  </a:cubicBezTo>
                  <a:cubicBezTo>
                    <a:pt x="329" y="615"/>
                    <a:pt x="334" y="602"/>
                    <a:pt x="339" y="590"/>
                  </a:cubicBezTo>
                  <a:cubicBezTo>
                    <a:pt x="344" y="588"/>
                    <a:pt x="349" y="585"/>
                    <a:pt x="347" y="579"/>
                  </a:cubicBezTo>
                  <a:cubicBezTo>
                    <a:pt x="356" y="554"/>
                    <a:pt x="367" y="529"/>
                    <a:pt x="363" y="501"/>
                  </a:cubicBezTo>
                  <a:cubicBezTo>
                    <a:pt x="366" y="497"/>
                    <a:pt x="366" y="493"/>
                    <a:pt x="363" y="489"/>
                  </a:cubicBezTo>
                  <a:cubicBezTo>
                    <a:pt x="365" y="481"/>
                    <a:pt x="364" y="467"/>
                    <a:pt x="376" y="467"/>
                  </a:cubicBezTo>
                  <a:cubicBezTo>
                    <a:pt x="376" y="467"/>
                    <a:pt x="377" y="467"/>
                    <a:pt x="377" y="467"/>
                  </a:cubicBezTo>
                  <a:cubicBezTo>
                    <a:pt x="380" y="467"/>
                    <a:pt x="383" y="468"/>
                    <a:pt x="386" y="468"/>
                  </a:cubicBezTo>
                  <a:cubicBezTo>
                    <a:pt x="422" y="468"/>
                    <a:pt x="451" y="446"/>
                    <a:pt x="484" y="435"/>
                  </a:cubicBezTo>
                  <a:cubicBezTo>
                    <a:pt x="484" y="419"/>
                    <a:pt x="484" y="403"/>
                    <a:pt x="484" y="387"/>
                  </a:cubicBezTo>
                  <a:cubicBezTo>
                    <a:pt x="479" y="387"/>
                    <a:pt x="474" y="387"/>
                    <a:pt x="469" y="388"/>
                  </a:cubicBezTo>
                  <a:cubicBezTo>
                    <a:pt x="440" y="389"/>
                    <a:pt x="411" y="403"/>
                    <a:pt x="382" y="403"/>
                  </a:cubicBezTo>
                  <a:cubicBezTo>
                    <a:pt x="369" y="403"/>
                    <a:pt x="356" y="400"/>
                    <a:pt x="342" y="393"/>
                  </a:cubicBezTo>
                  <a:cubicBezTo>
                    <a:pt x="340" y="392"/>
                    <a:pt x="338" y="391"/>
                    <a:pt x="336" y="391"/>
                  </a:cubicBezTo>
                  <a:cubicBezTo>
                    <a:pt x="329" y="391"/>
                    <a:pt x="326" y="402"/>
                    <a:pt x="327" y="411"/>
                  </a:cubicBezTo>
                  <a:cubicBezTo>
                    <a:pt x="325" y="413"/>
                    <a:pt x="323" y="414"/>
                    <a:pt x="321" y="416"/>
                  </a:cubicBezTo>
                  <a:cubicBezTo>
                    <a:pt x="297" y="419"/>
                    <a:pt x="274" y="422"/>
                    <a:pt x="250" y="425"/>
                  </a:cubicBezTo>
                  <a:cubicBezTo>
                    <a:pt x="242" y="423"/>
                    <a:pt x="235" y="421"/>
                    <a:pt x="228" y="419"/>
                  </a:cubicBezTo>
                  <a:cubicBezTo>
                    <a:pt x="228" y="405"/>
                    <a:pt x="228" y="392"/>
                    <a:pt x="228" y="378"/>
                  </a:cubicBezTo>
                  <a:cubicBezTo>
                    <a:pt x="233" y="375"/>
                    <a:pt x="238" y="371"/>
                    <a:pt x="244" y="368"/>
                  </a:cubicBezTo>
                  <a:cubicBezTo>
                    <a:pt x="268" y="368"/>
                    <a:pt x="292" y="368"/>
                    <a:pt x="316" y="368"/>
                  </a:cubicBezTo>
                  <a:cubicBezTo>
                    <a:pt x="322" y="370"/>
                    <a:pt x="329" y="371"/>
                    <a:pt x="334" y="371"/>
                  </a:cubicBezTo>
                  <a:cubicBezTo>
                    <a:pt x="357" y="371"/>
                    <a:pt x="368" y="355"/>
                    <a:pt x="374" y="314"/>
                  </a:cubicBezTo>
                  <a:cubicBezTo>
                    <a:pt x="382" y="289"/>
                    <a:pt x="387" y="263"/>
                    <a:pt x="385" y="237"/>
                  </a:cubicBezTo>
                  <a:cubicBezTo>
                    <a:pt x="385" y="220"/>
                    <a:pt x="393" y="201"/>
                    <a:pt x="378" y="186"/>
                  </a:cubicBezTo>
                  <a:cubicBezTo>
                    <a:pt x="378" y="186"/>
                    <a:pt x="378" y="186"/>
                    <a:pt x="378" y="186"/>
                  </a:cubicBezTo>
                  <a:cubicBezTo>
                    <a:pt x="368" y="173"/>
                    <a:pt x="355" y="166"/>
                    <a:pt x="340" y="166"/>
                  </a:cubicBezTo>
                  <a:cubicBezTo>
                    <a:pt x="336" y="166"/>
                    <a:pt x="332" y="166"/>
                    <a:pt x="327" y="167"/>
                  </a:cubicBezTo>
                  <a:cubicBezTo>
                    <a:pt x="305" y="167"/>
                    <a:pt x="284" y="167"/>
                    <a:pt x="262" y="167"/>
                  </a:cubicBezTo>
                  <a:cubicBezTo>
                    <a:pt x="257" y="166"/>
                    <a:pt x="252" y="165"/>
                    <a:pt x="246" y="165"/>
                  </a:cubicBezTo>
                  <a:cubicBezTo>
                    <a:pt x="241" y="165"/>
                    <a:pt x="236" y="166"/>
                    <a:pt x="231" y="168"/>
                  </a:cubicBezTo>
                  <a:cubicBezTo>
                    <a:pt x="217" y="167"/>
                    <a:pt x="212" y="159"/>
                    <a:pt x="212" y="146"/>
                  </a:cubicBezTo>
                  <a:cubicBezTo>
                    <a:pt x="216" y="143"/>
                    <a:pt x="219" y="139"/>
                    <a:pt x="222" y="136"/>
                  </a:cubicBezTo>
                  <a:cubicBezTo>
                    <a:pt x="229" y="136"/>
                    <a:pt x="235" y="135"/>
                    <a:pt x="241" y="135"/>
                  </a:cubicBezTo>
                  <a:cubicBezTo>
                    <a:pt x="248" y="140"/>
                    <a:pt x="255" y="142"/>
                    <a:pt x="261" y="142"/>
                  </a:cubicBezTo>
                  <a:cubicBezTo>
                    <a:pt x="269" y="142"/>
                    <a:pt x="276" y="140"/>
                    <a:pt x="283" y="136"/>
                  </a:cubicBezTo>
                  <a:cubicBezTo>
                    <a:pt x="296" y="136"/>
                    <a:pt x="309" y="135"/>
                    <a:pt x="322" y="134"/>
                  </a:cubicBezTo>
                  <a:cubicBezTo>
                    <a:pt x="327" y="136"/>
                    <a:pt x="333" y="137"/>
                    <a:pt x="339" y="137"/>
                  </a:cubicBezTo>
                  <a:cubicBezTo>
                    <a:pt x="345" y="137"/>
                    <a:pt x="352" y="136"/>
                    <a:pt x="358" y="135"/>
                  </a:cubicBezTo>
                  <a:cubicBezTo>
                    <a:pt x="398" y="125"/>
                    <a:pt x="400" y="123"/>
                    <a:pt x="390" y="85"/>
                  </a:cubicBezTo>
                  <a:cubicBezTo>
                    <a:pt x="388" y="79"/>
                    <a:pt x="384" y="76"/>
                    <a:pt x="379" y="76"/>
                  </a:cubicBezTo>
                  <a:cubicBezTo>
                    <a:pt x="378" y="76"/>
                    <a:pt x="377" y="76"/>
                    <a:pt x="375" y="77"/>
                  </a:cubicBezTo>
                  <a:cubicBezTo>
                    <a:pt x="355" y="75"/>
                    <a:pt x="334" y="74"/>
                    <a:pt x="313" y="74"/>
                  </a:cubicBezTo>
                  <a:cubicBezTo>
                    <a:pt x="294" y="74"/>
                    <a:pt x="275" y="75"/>
                    <a:pt x="256" y="77"/>
                  </a:cubicBezTo>
                  <a:cubicBezTo>
                    <a:pt x="250" y="77"/>
                    <a:pt x="243" y="77"/>
                    <a:pt x="237" y="77"/>
                  </a:cubicBezTo>
                  <a:cubicBezTo>
                    <a:pt x="235" y="77"/>
                    <a:pt x="233" y="77"/>
                    <a:pt x="231" y="77"/>
                  </a:cubicBezTo>
                  <a:cubicBezTo>
                    <a:pt x="205" y="77"/>
                    <a:pt x="217" y="52"/>
                    <a:pt x="211" y="38"/>
                  </a:cubicBezTo>
                  <a:cubicBezTo>
                    <a:pt x="211" y="30"/>
                    <a:pt x="210" y="22"/>
                    <a:pt x="204" y="15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1" y="4"/>
                    <a:pt x="195" y="0"/>
                    <a:pt x="1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4371975" y="47409101"/>
              <a:ext cx="1320800" cy="1646237"/>
            </a:xfrm>
            <a:custGeom>
              <a:avLst/>
              <a:gdLst>
                <a:gd name="T0" fmla="*/ 309 w 610"/>
                <a:gd name="T1" fmla="*/ 509 h 761"/>
                <a:gd name="T2" fmla="*/ 212 w 610"/>
                <a:gd name="T3" fmla="*/ 375 h 761"/>
                <a:gd name="T4" fmla="*/ 360 w 610"/>
                <a:gd name="T5" fmla="*/ 352 h 761"/>
                <a:gd name="T6" fmla="*/ 238 w 610"/>
                <a:gd name="T7" fmla="*/ 316 h 761"/>
                <a:gd name="T8" fmla="*/ 305 w 610"/>
                <a:gd name="T9" fmla="*/ 317 h 761"/>
                <a:gd name="T10" fmla="*/ 353 w 610"/>
                <a:gd name="T11" fmla="*/ 354 h 761"/>
                <a:gd name="T12" fmla="*/ 336 w 610"/>
                <a:gd name="T13" fmla="*/ 423 h 761"/>
                <a:gd name="T14" fmla="*/ 230 w 610"/>
                <a:gd name="T15" fmla="*/ 420 h 761"/>
                <a:gd name="T16" fmla="*/ 287 w 610"/>
                <a:gd name="T17" fmla="*/ 402 h 761"/>
                <a:gd name="T18" fmla="*/ 299 w 610"/>
                <a:gd name="T19" fmla="*/ 365 h 761"/>
                <a:gd name="T20" fmla="*/ 220 w 610"/>
                <a:gd name="T21" fmla="*/ 366 h 761"/>
                <a:gd name="T22" fmla="*/ 220 w 610"/>
                <a:gd name="T23" fmla="*/ 366 h 761"/>
                <a:gd name="T24" fmla="*/ 152 w 610"/>
                <a:gd name="T25" fmla="*/ 336 h 761"/>
                <a:gd name="T26" fmla="*/ 323 w 610"/>
                <a:gd name="T27" fmla="*/ 237 h 761"/>
                <a:gd name="T28" fmla="*/ 359 w 610"/>
                <a:gd name="T29" fmla="*/ 239 h 761"/>
                <a:gd name="T30" fmla="*/ 306 w 610"/>
                <a:gd name="T31" fmla="*/ 286 h 761"/>
                <a:gd name="T32" fmla="*/ 197 w 610"/>
                <a:gd name="T33" fmla="*/ 284 h 761"/>
                <a:gd name="T34" fmla="*/ 220 w 610"/>
                <a:gd name="T35" fmla="*/ 241 h 761"/>
                <a:gd name="T36" fmla="*/ 304 w 610"/>
                <a:gd name="T37" fmla="*/ 239 h 761"/>
                <a:gd name="T38" fmla="*/ 257 w 610"/>
                <a:gd name="T39" fmla="*/ 167 h 761"/>
                <a:gd name="T40" fmla="*/ 301 w 610"/>
                <a:gd name="T41" fmla="*/ 197 h 761"/>
                <a:gd name="T42" fmla="*/ 244 w 610"/>
                <a:gd name="T43" fmla="*/ 204 h 761"/>
                <a:gd name="T44" fmla="*/ 232 w 610"/>
                <a:gd name="T45" fmla="*/ 166 h 761"/>
                <a:gd name="T46" fmla="*/ 187 w 610"/>
                <a:gd name="T47" fmla="*/ 30 h 761"/>
                <a:gd name="T48" fmla="*/ 189 w 610"/>
                <a:gd name="T49" fmla="*/ 116 h 761"/>
                <a:gd name="T50" fmla="*/ 136 w 610"/>
                <a:gd name="T51" fmla="*/ 109 h 761"/>
                <a:gd name="T52" fmla="*/ 72 w 610"/>
                <a:gd name="T53" fmla="*/ 186 h 761"/>
                <a:gd name="T54" fmla="*/ 105 w 610"/>
                <a:gd name="T55" fmla="*/ 329 h 761"/>
                <a:gd name="T56" fmla="*/ 142 w 610"/>
                <a:gd name="T57" fmla="*/ 421 h 761"/>
                <a:gd name="T58" fmla="*/ 169 w 610"/>
                <a:gd name="T59" fmla="*/ 428 h 761"/>
                <a:gd name="T60" fmla="*/ 160 w 610"/>
                <a:gd name="T61" fmla="*/ 469 h 761"/>
                <a:gd name="T62" fmla="*/ 17 w 610"/>
                <a:gd name="T63" fmla="*/ 532 h 761"/>
                <a:gd name="T64" fmla="*/ 111 w 610"/>
                <a:gd name="T65" fmla="*/ 512 h 761"/>
                <a:gd name="T66" fmla="*/ 170 w 610"/>
                <a:gd name="T67" fmla="*/ 512 h 761"/>
                <a:gd name="T68" fmla="*/ 222 w 610"/>
                <a:gd name="T69" fmla="*/ 513 h 761"/>
                <a:gd name="T70" fmla="*/ 266 w 610"/>
                <a:gd name="T71" fmla="*/ 528 h 761"/>
                <a:gd name="T72" fmla="*/ 219 w 610"/>
                <a:gd name="T73" fmla="*/ 648 h 761"/>
                <a:gd name="T74" fmla="*/ 196 w 610"/>
                <a:gd name="T75" fmla="*/ 661 h 761"/>
                <a:gd name="T76" fmla="*/ 59 w 610"/>
                <a:gd name="T77" fmla="*/ 761 h 761"/>
                <a:gd name="T78" fmla="*/ 268 w 610"/>
                <a:gd name="T79" fmla="*/ 660 h 761"/>
                <a:gd name="T80" fmla="*/ 304 w 610"/>
                <a:gd name="T81" fmla="*/ 514 h 761"/>
                <a:gd name="T82" fmla="*/ 314 w 610"/>
                <a:gd name="T83" fmla="*/ 509 h 761"/>
                <a:gd name="T84" fmla="*/ 436 w 610"/>
                <a:gd name="T85" fmla="*/ 514 h 761"/>
                <a:gd name="T86" fmla="*/ 522 w 610"/>
                <a:gd name="T87" fmla="*/ 498 h 761"/>
                <a:gd name="T88" fmla="*/ 608 w 610"/>
                <a:gd name="T89" fmla="*/ 449 h 761"/>
                <a:gd name="T90" fmla="*/ 402 w 610"/>
                <a:gd name="T91" fmla="*/ 456 h 761"/>
                <a:gd name="T92" fmla="*/ 403 w 610"/>
                <a:gd name="T93" fmla="*/ 351 h 761"/>
                <a:gd name="T94" fmla="*/ 411 w 610"/>
                <a:gd name="T95" fmla="*/ 191 h 761"/>
                <a:gd name="T96" fmla="*/ 460 w 610"/>
                <a:gd name="T97" fmla="*/ 109 h 761"/>
                <a:gd name="T98" fmla="*/ 323 w 610"/>
                <a:gd name="T99" fmla="*/ 114 h 761"/>
                <a:gd name="T100" fmla="*/ 242 w 610"/>
                <a:gd name="T101" fmla="*/ 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761">
                  <a:moveTo>
                    <a:pt x="226" y="644"/>
                  </a:moveTo>
                  <a:cubicBezTo>
                    <a:pt x="227" y="643"/>
                    <a:pt x="228" y="642"/>
                    <a:pt x="228" y="642"/>
                  </a:cubicBezTo>
                  <a:cubicBezTo>
                    <a:pt x="228" y="642"/>
                    <a:pt x="227" y="643"/>
                    <a:pt x="226" y="644"/>
                  </a:cubicBezTo>
                  <a:moveTo>
                    <a:pt x="309" y="509"/>
                  </a:moveTo>
                  <a:cubicBezTo>
                    <a:pt x="309" y="508"/>
                    <a:pt x="310" y="508"/>
                    <a:pt x="310" y="508"/>
                  </a:cubicBezTo>
                  <a:cubicBezTo>
                    <a:pt x="310" y="508"/>
                    <a:pt x="309" y="508"/>
                    <a:pt x="309" y="509"/>
                  </a:cubicBezTo>
                  <a:moveTo>
                    <a:pt x="209" y="376"/>
                  </a:moveTo>
                  <a:cubicBezTo>
                    <a:pt x="210" y="376"/>
                    <a:pt x="211" y="376"/>
                    <a:pt x="212" y="375"/>
                  </a:cubicBezTo>
                  <a:cubicBezTo>
                    <a:pt x="211" y="376"/>
                    <a:pt x="210" y="376"/>
                    <a:pt x="209" y="376"/>
                  </a:cubicBezTo>
                  <a:moveTo>
                    <a:pt x="360" y="352"/>
                  </a:moveTo>
                  <a:cubicBezTo>
                    <a:pt x="361" y="351"/>
                    <a:pt x="363" y="351"/>
                    <a:pt x="364" y="351"/>
                  </a:cubicBezTo>
                  <a:cubicBezTo>
                    <a:pt x="363" y="351"/>
                    <a:pt x="361" y="351"/>
                    <a:pt x="360" y="352"/>
                  </a:cubicBezTo>
                  <a:moveTo>
                    <a:pt x="194" y="317"/>
                  </a:moveTo>
                  <a:cubicBezTo>
                    <a:pt x="199" y="317"/>
                    <a:pt x="204" y="313"/>
                    <a:pt x="208" y="311"/>
                  </a:cubicBezTo>
                  <a:cubicBezTo>
                    <a:pt x="215" y="315"/>
                    <a:pt x="223" y="317"/>
                    <a:pt x="230" y="317"/>
                  </a:cubicBezTo>
                  <a:cubicBezTo>
                    <a:pt x="233" y="317"/>
                    <a:pt x="235" y="317"/>
                    <a:pt x="238" y="316"/>
                  </a:cubicBezTo>
                  <a:cubicBezTo>
                    <a:pt x="243" y="318"/>
                    <a:pt x="248" y="318"/>
                    <a:pt x="253" y="318"/>
                  </a:cubicBezTo>
                  <a:cubicBezTo>
                    <a:pt x="260" y="318"/>
                    <a:pt x="266" y="317"/>
                    <a:pt x="272" y="317"/>
                  </a:cubicBezTo>
                  <a:cubicBezTo>
                    <a:pt x="278" y="316"/>
                    <a:pt x="285" y="315"/>
                    <a:pt x="291" y="315"/>
                  </a:cubicBezTo>
                  <a:cubicBezTo>
                    <a:pt x="295" y="315"/>
                    <a:pt x="300" y="316"/>
                    <a:pt x="305" y="317"/>
                  </a:cubicBezTo>
                  <a:cubicBezTo>
                    <a:pt x="313" y="316"/>
                    <a:pt x="320" y="316"/>
                    <a:pt x="328" y="316"/>
                  </a:cubicBezTo>
                  <a:cubicBezTo>
                    <a:pt x="337" y="318"/>
                    <a:pt x="347" y="314"/>
                    <a:pt x="354" y="324"/>
                  </a:cubicBezTo>
                  <a:cubicBezTo>
                    <a:pt x="353" y="334"/>
                    <a:pt x="353" y="344"/>
                    <a:pt x="353" y="354"/>
                  </a:cubicBezTo>
                  <a:cubicBezTo>
                    <a:pt x="353" y="354"/>
                    <a:pt x="353" y="354"/>
                    <a:pt x="353" y="354"/>
                  </a:cubicBezTo>
                  <a:cubicBezTo>
                    <a:pt x="351" y="356"/>
                    <a:pt x="349" y="359"/>
                    <a:pt x="347" y="361"/>
                  </a:cubicBezTo>
                  <a:cubicBezTo>
                    <a:pt x="347" y="361"/>
                    <a:pt x="347" y="361"/>
                    <a:pt x="347" y="361"/>
                  </a:cubicBezTo>
                  <a:cubicBezTo>
                    <a:pt x="330" y="373"/>
                    <a:pt x="340" y="391"/>
                    <a:pt x="346" y="398"/>
                  </a:cubicBezTo>
                  <a:cubicBezTo>
                    <a:pt x="368" y="419"/>
                    <a:pt x="341" y="416"/>
                    <a:pt x="336" y="423"/>
                  </a:cubicBezTo>
                  <a:cubicBezTo>
                    <a:pt x="332" y="421"/>
                    <a:pt x="329" y="420"/>
                    <a:pt x="327" y="420"/>
                  </a:cubicBezTo>
                  <a:cubicBezTo>
                    <a:pt x="319" y="420"/>
                    <a:pt x="314" y="428"/>
                    <a:pt x="308" y="431"/>
                  </a:cubicBezTo>
                  <a:cubicBezTo>
                    <a:pt x="290" y="441"/>
                    <a:pt x="279" y="446"/>
                    <a:pt x="269" y="446"/>
                  </a:cubicBezTo>
                  <a:cubicBezTo>
                    <a:pt x="258" y="446"/>
                    <a:pt x="248" y="438"/>
                    <a:pt x="230" y="420"/>
                  </a:cubicBezTo>
                  <a:cubicBezTo>
                    <a:pt x="227" y="416"/>
                    <a:pt x="225" y="412"/>
                    <a:pt x="222" y="407"/>
                  </a:cubicBezTo>
                  <a:cubicBezTo>
                    <a:pt x="231" y="401"/>
                    <a:pt x="242" y="399"/>
                    <a:pt x="252" y="399"/>
                  </a:cubicBezTo>
                  <a:cubicBezTo>
                    <a:pt x="260" y="399"/>
                    <a:pt x="268" y="400"/>
                    <a:pt x="276" y="401"/>
                  </a:cubicBezTo>
                  <a:cubicBezTo>
                    <a:pt x="279" y="401"/>
                    <a:pt x="283" y="402"/>
                    <a:pt x="287" y="402"/>
                  </a:cubicBezTo>
                  <a:cubicBezTo>
                    <a:pt x="292" y="402"/>
                    <a:pt x="297" y="401"/>
                    <a:pt x="302" y="399"/>
                  </a:cubicBezTo>
                  <a:cubicBezTo>
                    <a:pt x="311" y="395"/>
                    <a:pt x="327" y="398"/>
                    <a:pt x="326" y="384"/>
                  </a:cubicBezTo>
                  <a:cubicBezTo>
                    <a:pt x="325" y="372"/>
                    <a:pt x="313" y="365"/>
                    <a:pt x="303" y="365"/>
                  </a:cubicBezTo>
                  <a:cubicBezTo>
                    <a:pt x="302" y="365"/>
                    <a:pt x="300" y="365"/>
                    <a:pt x="299" y="365"/>
                  </a:cubicBezTo>
                  <a:cubicBezTo>
                    <a:pt x="294" y="366"/>
                    <a:pt x="289" y="366"/>
                    <a:pt x="285" y="366"/>
                  </a:cubicBezTo>
                  <a:cubicBezTo>
                    <a:pt x="277" y="366"/>
                    <a:pt x="270" y="366"/>
                    <a:pt x="263" y="365"/>
                  </a:cubicBezTo>
                  <a:cubicBezTo>
                    <a:pt x="256" y="364"/>
                    <a:pt x="249" y="363"/>
                    <a:pt x="242" y="363"/>
                  </a:cubicBezTo>
                  <a:cubicBezTo>
                    <a:pt x="235" y="363"/>
                    <a:pt x="228" y="364"/>
                    <a:pt x="220" y="366"/>
                  </a:cubicBezTo>
                  <a:cubicBezTo>
                    <a:pt x="219" y="368"/>
                    <a:pt x="218" y="370"/>
                    <a:pt x="217" y="371"/>
                  </a:cubicBezTo>
                  <a:cubicBezTo>
                    <a:pt x="216" y="372"/>
                    <a:pt x="215" y="374"/>
                    <a:pt x="213" y="374"/>
                  </a:cubicBezTo>
                  <a:cubicBezTo>
                    <a:pt x="215" y="374"/>
                    <a:pt x="216" y="372"/>
                    <a:pt x="217" y="371"/>
                  </a:cubicBezTo>
                  <a:cubicBezTo>
                    <a:pt x="218" y="370"/>
                    <a:pt x="219" y="368"/>
                    <a:pt x="220" y="366"/>
                  </a:cubicBezTo>
                  <a:cubicBezTo>
                    <a:pt x="215" y="364"/>
                    <a:pt x="210" y="363"/>
                    <a:pt x="204" y="363"/>
                  </a:cubicBezTo>
                  <a:cubicBezTo>
                    <a:pt x="202" y="363"/>
                    <a:pt x="199" y="363"/>
                    <a:pt x="197" y="364"/>
                  </a:cubicBezTo>
                  <a:cubicBezTo>
                    <a:pt x="195" y="363"/>
                    <a:pt x="193" y="363"/>
                    <a:pt x="191" y="363"/>
                  </a:cubicBezTo>
                  <a:cubicBezTo>
                    <a:pt x="172" y="361"/>
                    <a:pt x="151" y="356"/>
                    <a:pt x="152" y="336"/>
                  </a:cubicBezTo>
                  <a:cubicBezTo>
                    <a:pt x="152" y="318"/>
                    <a:pt x="175" y="319"/>
                    <a:pt x="190" y="316"/>
                  </a:cubicBezTo>
                  <a:cubicBezTo>
                    <a:pt x="191" y="317"/>
                    <a:pt x="193" y="317"/>
                    <a:pt x="194" y="317"/>
                  </a:cubicBezTo>
                  <a:moveTo>
                    <a:pt x="304" y="239"/>
                  </a:moveTo>
                  <a:cubicBezTo>
                    <a:pt x="311" y="239"/>
                    <a:pt x="317" y="239"/>
                    <a:pt x="323" y="237"/>
                  </a:cubicBezTo>
                  <a:cubicBezTo>
                    <a:pt x="326" y="239"/>
                    <a:pt x="330" y="240"/>
                    <a:pt x="334" y="240"/>
                  </a:cubicBezTo>
                  <a:cubicBezTo>
                    <a:pt x="337" y="240"/>
                    <a:pt x="340" y="239"/>
                    <a:pt x="343" y="239"/>
                  </a:cubicBezTo>
                  <a:cubicBezTo>
                    <a:pt x="346" y="239"/>
                    <a:pt x="349" y="238"/>
                    <a:pt x="352" y="238"/>
                  </a:cubicBezTo>
                  <a:cubicBezTo>
                    <a:pt x="355" y="238"/>
                    <a:pt x="357" y="238"/>
                    <a:pt x="359" y="239"/>
                  </a:cubicBezTo>
                  <a:cubicBezTo>
                    <a:pt x="360" y="262"/>
                    <a:pt x="359" y="285"/>
                    <a:pt x="328" y="289"/>
                  </a:cubicBezTo>
                  <a:cubicBezTo>
                    <a:pt x="328" y="289"/>
                    <a:pt x="328" y="289"/>
                    <a:pt x="327" y="289"/>
                  </a:cubicBezTo>
                  <a:cubicBezTo>
                    <a:pt x="324" y="289"/>
                    <a:pt x="320" y="288"/>
                    <a:pt x="317" y="288"/>
                  </a:cubicBezTo>
                  <a:cubicBezTo>
                    <a:pt x="313" y="287"/>
                    <a:pt x="310" y="286"/>
                    <a:pt x="306" y="286"/>
                  </a:cubicBezTo>
                  <a:cubicBezTo>
                    <a:pt x="301" y="286"/>
                    <a:pt x="296" y="288"/>
                    <a:pt x="291" y="292"/>
                  </a:cubicBezTo>
                  <a:cubicBezTo>
                    <a:pt x="288" y="290"/>
                    <a:pt x="286" y="289"/>
                    <a:pt x="283" y="287"/>
                  </a:cubicBezTo>
                  <a:cubicBezTo>
                    <a:pt x="271" y="280"/>
                    <a:pt x="259" y="278"/>
                    <a:pt x="247" y="278"/>
                  </a:cubicBezTo>
                  <a:cubicBezTo>
                    <a:pt x="231" y="278"/>
                    <a:pt x="214" y="282"/>
                    <a:pt x="197" y="284"/>
                  </a:cubicBezTo>
                  <a:cubicBezTo>
                    <a:pt x="194" y="284"/>
                    <a:pt x="191" y="284"/>
                    <a:pt x="188" y="284"/>
                  </a:cubicBezTo>
                  <a:cubicBezTo>
                    <a:pt x="174" y="284"/>
                    <a:pt x="162" y="281"/>
                    <a:pt x="148" y="280"/>
                  </a:cubicBezTo>
                  <a:cubicBezTo>
                    <a:pt x="145" y="273"/>
                    <a:pt x="141" y="266"/>
                    <a:pt x="143" y="258"/>
                  </a:cubicBezTo>
                  <a:cubicBezTo>
                    <a:pt x="167" y="245"/>
                    <a:pt x="193" y="241"/>
                    <a:pt x="220" y="241"/>
                  </a:cubicBezTo>
                  <a:cubicBezTo>
                    <a:pt x="225" y="241"/>
                    <a:pt x="230" y="241"/>
                    <a:pt x="236" y="242"/>
                  </a:cubicBezTo>
                  <a:cubicBezTo>
                    <a:pt x="242" y="242"/>
                    <a:pt x="249" y="242"/>
                    <a:pt x="256" y="242"/>
                  </a:cubicBezTo>
                  <a:cubicBezTo>
                    <a:pt x="266" y="242"/>
                    <a:pt x="276" y="241"/>
                    <a:pt x="286" y="237"/>
                  </a:cubicBezTo>
                  <a:cubicBezTo>
                    <a:pt x="292" y="239"/>
                    <a:pt x="298" y="239"/>
                    <a:pt x="304" y="239"/>
                  </a:cubicBezTo>
                  <a:moveTo>
                    <a:pt x="121" y="177"/>
                  </a:moveTo>
                  <a:cubicBezTo>
                    <a:pt x="121" y="176"/>
                    <a:pt x="121" y="175"/>
                    <a:pt x="122" y="174"/>
                  </a:cubicBezTo>
                  <a:cubicBezTo>
                    <a:pt x="121" y="175"/>
                    <a:pt x="121" y="176"/>
                    <a:pt x="121" y="177"/>
                  </a:cubicBezTo>
                  <a:moveTo>
                    <a:pt x="257" y="167"/>
                  </a:moveTo>
                  <a:cubicBezTo>
                    <a:pt x="261" y="167"/>
                    <a:pt x="265" y="166"/>
                    <a:pt x="268" y="161"/>
                  </a:cubicBezTo>
                  <a:cubicBezTo>
                    <a:pt x="298" y="161"/>
                    <a:pt x="329" y="161"/>
                    <a:pt x="359" y="161"/>
                  </a:cubicBezTo>
                  <a:cubicBezTo>
                    <a:pt x="371" y="179"/>
                    <a:pt x="364" y="191"/>
                    <a:pt x="346" y="199"/>
                  </a:cubicBezTo>
                  <a:cubicBezTo>
                    <a:pt x="331" y="198"/>
                    <a:pt x="316" y="197"/>
                    <a:pt x="301" y="197"/>
                  </a:cubicBezTo>
                  <a:cubicBezTo>
                    <a:pt x="286" y="197"/>
                    <a:pt x="272" y="198"/>
                    <a:pt x="257" y="199"/>
                  </a:cubicBezTo>
                  <a:cubicBezTo>
                    <a:pt x="256" y="199"/>
                    <a:pt x="255" y="199"/>
                    <a:pt x="254" y="199"/>
                  </a:cubicBezTo>
                  <a:cubicBezTo>
                    <a:pt x="250" y="199"/>
                    <a:pt x="247" y="200"/>
                    <a:pt x="245" y="204"/>
                  </a:cubicBezTo>
                  <a:cubicBezTo>
                    <a:pt x="244" y="204"/>
                    <a:pt x="244" y="204"/>
                    <a:pt x="244" y="204"/>
                  </a:cubicBezTo>
                  <a:cubicBezTo>
                    <a:pt x="208" y="204"/>
                    <a:pt x="172" y="197"/>
                    <a:pt x="137" y="191"/>
                  </a:cubicBezTo>
                  <a:cubicBezTo>
                    <a:pt x="130" y="178"/>
                    <a:pt x="144" y="176"/>
                    <a:pt x="148" y="169"/>
                  </a:cubicBezTo>
                  <a:cubicBezTo>
                    <a:pt x="166" y="168"/>
                    <a:pt x="184" y="167"/>
                    <a:pt x="202" y="166"/>
                  </a:cubicBezTo>
                  <a:cubicBezTo>
                    <a:pt x="212" y="166"/>
                    <a:pt x="222" y="166"/>
                    <a:pt x="232" y="166"/>
                  </a:cubicBezTo>
                  <a:cubicBezTo>
                    <a:pt x="238" y="166"/>
                    <a:pt x="244" y="166"/>
                    <a:pt x="250" y="166"/>
                  </a:cubicBezTo>
                  <a:cubicBezTo>
                    <a:pt x="253" y="167"/>
                    <a:pt x="255" y="167"/>
                    <a:pt x="257" y="167"/>
                  </a:cubicBezTo>
                  <a:moveTo>
                    <a:pt x="222" y="0"/>
                  </a:moveTo>
                  <a:cubicBezTo>
                    <a:pt x="203" y="0"/>
                    <a:pt x="191" y="10"/>
                    <a:pt x="187" y="30"/>
                  </a:cubicBezTo>
                  <a:cubicBezTo>
                    <a:pt x="180" y="60"/>
                    <a:pt x="194" y="82"/>
                    <a:pt x="216" y="101"/>
                  </a:cubicBezTo>
                  <a:cubicBezTo>
                    <a:pt x="215" y="114"/>
                    <a:pt x="209" y="116"/>
                    <a:pt x="201" y="116"/>
                  </a:cubicBezTo>
                  <a:cubicBezTo>
                    <a:pt x="199" y="116"/>
                    <a:pt x="197" y="116"/>
                    <a:pt x="195" y="116"/>
                  </a:cubicBezTo>
                  <a:cubicBezTo>
                    <a:pt x="193" y="116"/>
                    <a:pt x="191" y="116"/>
                    <a:pt x="189" y="116"/>
                  </a:cubicBezTo>
                  <a:cubicBezTo>
                    <a:pt x="187" y="116"/>
                    <a:pt x="185" y="116"/>
                    <a:pt x="184" y="116"/>
                  </a:cubicBezTo>
                  <a:cubicBezTo>
                    <a:pt x="176" y="115"/>
                    <a:pt x="168" y="114"/>
                    <a:pt x="160" y="113"/>
                  </a:cubicBezTo>
                  <a:cubicBezTo>
                    <a:pt x="155" y="110"/>
                    <a:pt x="149" y="107"/>
                    <a:pt x="143" y="107"/>
                  </a:cubicBezTo>
                  <a:cubicBezTo>
                    <a:pt x="141" y="107"/>
                    <a:pt x="138" y="108"/>
                    <a:pt x="136" y="109"/>
                  </a:cubicBezTo>
                  <a:cubicBezTo>
                    <a:pt x="132" y="108"/>
                    <a:pt x="128" y="108"/>
                    <a:pt x="124" y="108"/>
                  </a:cubicBezTo>
                  <a:cubicBezTo>
                    <a:pt x="116" y="105"/>
                    <a:pt x="107" y="103"/>
                    <a:pt x="98" y="103"/>
                  </a:cubicBezTo>
                  <a:cubicBezTo>
                    <a:pt x="77" y="103"/>
                    <a:pt x="57" y="111"/>
                    <a:pt x="49" y="123"/>
                  </a:cubicBezTo>
                  <a:cubicBezTo>
                    <a:pt x="30" y="153"/>
                    <a:pt x="49" y="170"/>
                    <a:pt x="72" y="186"/>
                  </a:cubicBezTo>
                  <a:cubicBezTo>
                    <a:pt x="75" y="188"/>
                    <a:pt x="78" y="191"/>
                    <a:pt x="81" y="194"/>
                  </a:cubicBezTo>
                  <a:cubicBezTo>
                    <a:pt x="78" y="208"/>
                    <a:pt x="82" y="221"/>
                    <a:pt x="87" y="233"/>
                  </a:cubicBezTo>
                  <a:cubicBezTo>
                    <a:pt x="93" y="252"/>
                    <a:pt x="99" y="270"/>
                    <a:pt x="105" y="288"/>
                  </a:cubicBezTo>
                  <a:cubicBezTo>
                    <a:pt x="102" y="302"/>
                    <a:pt x="103" y="315"/>
                    <a:pt x="105" y="329"/>
                  </a:cubicBezTo>
                  <a:cubicBezTo>
                    <a:pt x="103" y="342"/>
                    <a:pt x="114" y="353"/>
                    <a:pt x="106" y="366"/>
                  </a:cubicBezTo>
                  <a:cubicBezTo>
                    <a:pt x="74" y="374"/>
                    <a:pt x="85" y="391"/>
                    <a:pt x="98" y="409"/>
                  </a:cubicBezTo>
                  <a:cubicBezTo>
                    <a:pt x="110" y="416"/>
                    <a:pt x="122" y="422"/>
                    <a:pt x="135" y="422"/>
                  </a:cubicBezTo>
                  <a:cubicBezTo>
                    <a:pt x="138" y="422"/>
                    <a:pt x="140" y="422"/>
                    <a:pt x="142" y="421"/>
                  </a:cubicBezTo>
                  <a:cubicBezTo>
                    <a:pt x="146" y="421"/>
                    <a:pt x="150" y="421"/>
                    <a:pt x="154" y="421"/>
                  </a:cubicBezTo>
                  <a:cubicBezTo>
                    <a:pt x="158" y="423"/>
                    <a:pt x="162" y="425"/>
                    <a:pt x="166" y="426"/>
                  </a:cubicBezTo>
                  <a:cubicBezTo>
                    <a:pt x="166" y="428"/>
                    <a:pt x="167" y="428"/>
                    <a:pt x="169" y="428"/>
                  </a:cubicBezTo>
                  <a:cubicBezTo>
                    <a:pt x="169" y="428"/>
                    <a:pt x="169" y="428"/>
                    <a:pt x="169" y="428"/>
                  </a:cubicBezTo>
                  <a:cubicBezTo>
                    <a:pt x="184" y="438"/>
                    <a:pt x="199" y="447"/>
                    <a:pt x="214" y="457"/>
                  </a:cubicBezTo>
                  <a:cubicBezTo>
                    <a:pt x="215" y="459"/>
                    <a:pt x="216" y="460"/>
                    <a:pt x="218" y="462"/>
                  </a:cubicBezTo>
                  <a:cubicBezTo>
                    <a:pt x="217" y="464"/>
                    <a:pt x="216" y="467"/>
                    <a:pt x="215" y="470"/>
                  </a:cubicBezTo>
                  <a:cubicBezTo>
                    <a:pt x="197" y="470"/>
                    <a:pt x="178" y="469"/>
                    <a:pt x="160" y="469"/>
                  </a:cubicBezTo>
                  <a:cubicBezTo>
                    <a:pt x="132" y="465"/>
                    <a:pt x="104" y="454"/>
                    <a:pt x="76" y="454"/>
                  </a:cubicBezTo>
                  <a:cubicBezTo>
                    <a:pt x="63" y="454"/>
                    <a:pt x="51" y="456"/>
                    <a:pt x="38" y="461"/>
                  </a:cubicBezTo>
                  <a:cubicBezTo>
                    <a:pt x="16" y="470"/>
                    <a:pt x="0" y="494"/>
                    <a:pt x="5" y="515"/>
                  </a:cubicBezTo>
                  <a:cubicBezTo>
                    <a:pt x="6" y="523"/>
                    <a:pt x="10" y="532"/>
                    <a:pt x="17" y="532"/>
                  </a:cubicBezTo>
                  <a:cubicBezTo>
                    <a:pt x="19" y="532"/>
                    <a:pt x="20" y="532"/>
                    <a:pt x="21" y="532"/>
                  </a:cubicBezTo>
                  <a:cubicBezTo>
                    <a:pt x="35" y="527"/>
                    <a:pt x="52" y="533"/>
                    <a:pt x="64" y="520"/>
                  </a:cubicBezTo>
                  <a:cubicBezTo>
                    <a:pt x="68" y="521"/>
                    <a:pt x="72" y="522"/>
                    <a:pt x="76" y="522"/>
                  </a:cubicBezTo>
                  <a:cubicBezTo>
                    <a:pt x="88" y="522"/>
                    <a:pt x="100" y="518"/>
                    <a:pt x="111" y="512"/>
                  </a:cubicBezTo>
                  <a:cubicBezTo>
                    <a:pt x="116" y="512"/>
                    <a:pt x="120" y="512"/>
                    <a:pt x="125" y="512"/>
                  </a:cubicBezTo>
                  <a:cubicBezTo>
                    <a:pt x="131" y="513"/>
                    <a:pt x="136" y="514"/>
                    <a:pt x="142" y="515"/>
                  </a:cubicBezTo>
                  <a:cubicBezTo>
                    <a:pt x="146" y="518"/>
                    <a:pt x="150" y="520"/>
                    <a:pt x="154" y="520"/>
                  </a:cubicBezTo>
                  <a:cubicBezTo>
                    <a:pt x="159" y="520"/>
                    <a:pt x="165" y="516"/>
                    <a:pt x="170" y="512"/>
                  </a:cubicBezTo>
                  <a:cubicBezTo>
                    <a:pt x="177" y="512"/>
                    <a:pt x="183" y="511"/>
                    <a:pt x="190" y="511"/>
                  </a:cubicBezTo>
                  <a:cubicBezTo>
                    <a:pt x="193" y="513"/>
                    <a:pt x="197" y="514"/>
                    <a:pt x="201" y="514"/>
                  </a:cubicBezTo>
                  <a:cubicBezTo>
                    <a:pt x="203" y="514"/>
                    <a:pt x="206" y="513"/>
                    <a:pt x="209" y="512"/>
                  </a:cubicBezTo>
                  <a:cubicBezTo>
                    <a:pt x="213" y="513"/>
                    <a:pt x="217" y="513"/>
                    <a:pt x="222" y="513"/>
                  </a:cubicBezTo>
                  <a:cubicBezTo>
                    <a:pt x="225" y="513"/>
                    <a:pt x="228" y="513"/>
                    <a:pt x="231" y="513"/>
                  </a:cubicBezTo>
                  <a:cubicBezTo>
                    <a:pt x="234" y="513"/>
                    <a:pt x="237" y="513"/>
                    <a:pt x="240" y="513"/>
                  </a:cubicBezTo>
                  <a:cubicBezTo>
                    <a:pt x="249" y="513"/>
                    <a:pt x="258" y="514"/>
                    <a:pt x="266" y="523"/>
                  </a:cubicBezTo>
                  <a:cubicBezTo>
                    <a:pt x="267" y="524"/>
                    <a:pt x="267" y="526"/>
                    <a:pt x="266" y="528"/>
                  </a:cubicBezTo>
                  <a:cubicBezTo>
                    <a:pt x="261" y="534"/>
                    <a:pt x="263" y="539"/>
                    <a:pt x="268" y="543"/>
                  </a:cubicBezTo>
                  <a:cubicBezTo>
                    <a:pt x="257" y="572"/>
                    <a:pt x="246" y="601"/>
                    <a:pt x="235" y="629"/>
                  </a:cubicBezTo>
                  <a:cubicBezTo>
                    <a:pt x="234" y="629"/>
                    <a:pt x="233" y="630"/>
                    <a:pt x="232" y="631"/>
                  </a:cubicBezTo>
                  <a:cubicBezTo>
                    <a:pt x="224" y="633"/>
                    <a:pt x="222" y="641"/>
                    <a:pt x="219" y="648"/>
                  </a:cubicBezTo>
                  <a:cubicBezTo>
                    <a:pt x="219" y="648"/>
                    <a:pt x="219" y="648"/>
                    <a:pt x="219" y="648"/>
                  </a:cubicBezTo>
                  <a:cubicBezTo>
                    <a:pt x="211" y="652"/>
                    <a:pt x="204" y="657"/>
                    <a:pt x="196" y="661"/>
                  </a:cubicBezTo>
                  <a:cubicBezTo>
                    <a:pt x="196" y="662"/>
                    <a:pt x="195" y="664"/>
                    <a:pt x="195" y="665"/>
                  </a:cubicBezTo>
                  <a:cubicBezTo>
                    <a:pt x="195" y="664"/>
                    <a:pt x="196" y="662"/>
                    <a:pt x="196" y="661"/>
                  </a:cubicBezTo>
                  <a:cubicBezTo>
                    <a:pt x="190" y="663"/>
                    <a:pt x="186" y="667"/>
                    <a:pt x="184" y="673"/>
                  </a:cubicBezTo>
                  <a:cubicBezTo>
                    <a:pt x="144" y="682"/>
                    <a:pt x="102" y="686"/>
                    <a:pt x="69" y="716"/>
                  </a:cubicBezTo>
                  <a:cubicBezTo>
                    <a:pt x="56" y="727"/>
                    <a:pt x="50" y="739"/>
                    <a:pt x="49" y="753"/>
                  </a:cubicBezTo>
                  <a:cubicBezTo>
                    <a:pt x="48" y="760"/>
                    <a:pt x="53" y="761"/>
                    <a:pt x="59" y="761"/>
                  </a:cubicBezTo>
                  <a:cubicBezTo>
                    <a:pt x="62" y="761"/>
                    <a:pt x="65" y="761"/>
                    <a:pt x="68" y="760"/>
                  </a:cubicBezTo>
                  <a:cubicBezTo>
                    <a:pt x="127" y="749"/>
                    <a:pt x="185" y="731"/>
                    <a:pt x="240" y="707"/>
                  </a:cubicBezTo>
                  <a:cubicBezTo>
                    <a:pt x="247" y="703"/>
                    <a:pt x="247" y="697"/>
                    <a:pt x="248" y="690"/>
                  </a:cubicBezTo>
                  <a:cubicBezTo>
                    <a:pt x="254" y="680"/>
                    <a:pt x="265" y="673"/>
                    <a:pt x="268" y="660"/>
                  </a:cubicBezTo>
                  <a:cubicBezTo>
                    <a:pt x="277" y="650"/>
                    <a:pt x="287" y="639"/>
                    <a:pt x="291" y="624"/>
                  </a:cubicBezTo>
                  <a:cubicBezTo>
                    <a:pt x="294" y="603"/>
                    <a:pt x="297" y="583"/>
                    <a:pt x="300" y="562"/>
                  </a:cubicBezTo>
                  <a:cubicBezTo>
                    <a:pt x="313" y="550"/>
                    <a:pt x="300" y="539"/>
                    <a:pt x="300" y="528"/>
                  </a:cubicBezTo>
                  <a:cubicBezTo>
                    <a:pt x="301" y="523"/>
                    <a:pt x="302" y="518"/>
                    <a:pt x="304" y="514"/>
                  </a:cubicBezTo>
                  <a:cubicBezTo>
                    <a:pt x="308" y="513"/>
                    <a:pt x="312" y="512"/>
                    <a:pt x="317" y="511"/>
                  </a:cubicBezTo>
                  <a:cubicBezTo>
                    <a:pt x="316" y="510"/>
                    <a:pt x="315" y="510"/>
                    <a:pt x="314" y="509"/>
                  </a:cubicBezTo>
                  <a:cubicBezTo>
                    <a:pt x="313" y="509"/>
                    <a:pt x="313" y="509"/>
                    <a:pt x="312" y="508"/>
                  </a:cubicBezTo>
                  <a:cubicBezTo>
                    <a:pt x="313" y="509"/>
                    <a:pt x="313" y="509"/>
                    <a:pt x="314" y="509"/>
                  </a:cubicBezTo>
                  <a:cubicBezTo>
                    <a:pt x="315" y="510"/>
                    <a:pt x="316" y="510"/>
                    <a:pt x="317" y="511"/>
                  </a:cubicBezTo>
                  <a:cubicBezTo>
                    <a:pt x="341" y="512"/>
                    <a:pt x="365" y="513"/>
                    <a:pt x="389" y="513"/>
                  </a:cubicBezTo>
                  <a:cubicBezTo>
                    <a:pt x="398" y="518"/>
                    <a:pt x="406" y="521"/>
                    <a:pt x="414" y="521"/>
                  </a:cubicBezTo>
                  <a:cubicBezTo>
                    <a:pt x="421" y="521"/>
                    <a:pt x="429" y="519"/>
                    <a:pt x="436" y="514"/>
                  </a:cubicBezTo>
                  <a:cubicBezTo>
                    <a:pt x="449" y="513"/>
                    <a:pt x="462" y="515"/>
                    <a:pt x="472" y="506"/>
                  </a:cubicBezTo>
                  <a:cubicBezTo>
                    <a:pt x="474" y="506"/>
                    <a:pt x="475" y="506"/>
                    <a:pt x="476" y="506"/>
                  </a:cubicBezTo>
                  <a:cubicBezTo>
                    <a:pt x="481" y="506"/>
                    <a:pt x="485" y="505"/>
                    <a:pt x="487" y="499"/>
                  </a:cubicBezTo>
                  <a:cubicBezTo>
                    <a:pt x="499" y="499"/>
                    <a:pt x="511" y="498"/>
                    <a:pt x="522" y="498"/>
                  </a:cubicBezTo>
                  <a:cubicBezTo>
                    <a:pt x="525" y="498"/>
                    <a:pt x="527" y="498"/>
                    <a:pt x="529" y="498"/>
                  </a:cubicBezTo>
                  <a:cubicBezTo>
                    <a:pt x="532" y="498"/>
                    <a:pt x="535" y="498"/>
                    <a:pt x="537" y="498"/>
                  </a:cubicBezTo>
                  <a:cubicBezTo>
                    <a:pt x="555" y="498"/>
                    <a:pt x="572" y="496"/>
                    <a:pt x="588" y="489"/>
                  </a:cubicBezTo>
                  <a:cubicBezTo>
                    <a:pt x="606" y="482"/>
                    <a:pt x="606" y="462"/>
                    <a:pt x="608" y="449"/>
                  </a:cubicBezTo>
                  <a:cubicBezTo>
                    <a:pt x="610" y="439"/>
                    <a:pt x="590" y="438"/>
                    <a:pt x="578" y="438"/>
                  </a:cubicBezTo>
                  <a:cubicBezTo>
                    <a:pt x="574" y="438"/>
                    <a:pt x="569" y="438"/>
                    <a:pt x="565" y="438"/>
                  </a:cubicBezTo>
                  <a:cubicBezTo>
                    <a:pt x="526" y="438"/>
                    <a:pt x="487" y="442"/>
                    <a:pt x="448" y="451"/>
                  </a:cubicBezTo>
                  <a:cubicBezTo>
                    <a:pt x="433" y="455"/>
                    <a:pt x="417" y="456"/>
                    <a:pt x="402" y="456"/>
                  </a:cubicBezTo>
                  <a:cubicBezTo>
                    <a:pt x="388" y="456"/>
                    <a:pt x="373" y="455"/>
                    <a:pt x="359" y="453"/>
                  </a:cubicBezTo>
                  <a:cubicBezTo>
                    <a:pt x="370" y="430"/>
                    <a:pt x="391" y="431"/>
                    <a:pt x="406" y="423"/>
                  </a:cubicBezTo>
                  <a:cubicBezTo>
                    <a:pt x="423" y="414"/>
                    <a:pt x="442" y="406"/>
                    <a:pt x="441" y="383"/>
                  </a:cubicBezTo>
                  <a:cubicBezTo>
                    <a:pt x="440" y="360"/>
                    <a:pt x="421" y="356"/>
                    <a:pt x="403" y="351"/>
                  </a:cubicBezTo>
                  <a:cubicBezTo>
                    <a:pt x="400" y="351"/>
                    <a:pt x="398" y="349"/>
                    <a:pt x="395" y="347"/>
                  </a:cubicBezTo>
                  <a:cubicBezTo>
                    <a:pt x="390" y="326"/>
                    <a:pt x="407" y="308"/>
                    <a:pt x="404" y="287"/>
                  </a:cubicBezTo>
                  <a:cubicBezTo>
                    <a:pt x="404" y="271"/>
                    <a:pt x="404" y="255"/>
                    <a:pt x="405" y="239"/>
                  </a:cubicBezTo>
                  <a:cubicBezTo>
                    <a:pt x="416" y="224"/>
                    <a:pt x="404" y="206"/>
                    <a:pt x="411" y="191"/>
                  </a:cubicBezTo>
                  <a:cubicBezTo>
                    <a:pt x="411" y="185"/>
                    <a:pt x="410" y="179"/>
                    <a:pt x="410" y="174"/>
                  </a:cubicBezTo>
                  <a:cubicBezTo>
                    <a:pt x="411" y="170"/>
                    <a:pt x="412" y="166"/>
                    <a:pt x="413" y="162"/>
                  </a:cubicBezTo>
                  <a:cubicBezTo>
                    <a:pt x="439" y="162"/>
                    <a:pt x="461" y="156"/>
                    <a:pt x="466" y="125"/>
                  </a:cubicBezTo>
                  <a:cubicBezTo>
                    <a:pt x="471" y="117"/>
                    <a:pt x="469" y="112"/>
                    <a:pt x="460" y="109"/>
                  </a:cubicBezTo>
                  <a:cubicBezTo>
                    <a:pt x="443" y="108"/>
                    <a:pt x="426" y="107"/>
                    <a:pt x="408" y="107"/>
                  </a:cubicBezTo>
                  <a:cubicBezTo>
                    <a:pt x="392" y="107"/>
                    <a:pt x="375" y="108"/>
                    <a:pt x="359" y="110"/>
                  </a:cubicBezTo>
                  <a:cubicBezTo>
                    <a:pt x="354" y="109"/>
                    <a:pt x="350" y="108"/>
                    <a:pt x="346" y="108"/>
                  </a:cubicBezTo>
                  <a:cubicBezTo>
                    <a:pt x="338" y="108"/>
                    <a:pt x="330" y="110"/>
                    <a:pt x="323" y="114"/>
                  </a:cubicBezTo>
                  <a:cubicBezTo>
                    <a:pt x="299" y="113"/>
                    <a:pt x="276" y="113"/>
                    <a:pt x="253" y="112"/>
                  </a:cubicBezTo>
                  <a:cubicBezTo>
                    <a:pt x="253" y="110"/>
                    <a:pt x="253" y="109"/>
                    <a:pt x="252" y="107"/>
                  </a:cubicBezTo>
                  <a:cubicBezTo>
                    <a:pt x="263" y="95"/>
                    <a:pt x="276" y="83"/>
                    <a:pt x="281" y="66"/>
                  </a:cubicBezTo>
                  <a:cubicBezTo>
                    <a:pt x="290" y="39"/>
                    <a:pt x="272" y="10"/>
                    <a:pt x="242" y="3"/>
                  </a:cubicBezTo>
                  <a:cubicBezTo>
                    <a:pt x="235" y="1"/>
                    <a:pt x="228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1"/>
            <p:cNvSpPr/>
            <p:nvPr/>
          </p:nvSpPr>
          <p:spPr bwMode="auto">
            <a:xfrm>
              <a:off x="9936163" y="47575788"/>
              <a:ext cx="452438" cy="1485900"/>
            </a:xfrm>
            <a:custGeom>
              <a:avLst/>
              <a:gdLst>
                <a:gd name="T0" fmla="*/ 177 w 209"/>
                <a:gd name="T1" fmla="*/ 0 h 687"/>
                <a:gd name="T2" fmla="*/ 153 w 209"/>
                <a:gd name="T3" fmla="*/ 8 h 687"/>
                <a:gd name="T4" fmla="*/ 57 w 209"/>
                <a:gd name="T5" fmla="*/ 44 h 687"/>
                <a:gd name="T6" fmla="*/ 30 w 209"/>
                <a:gd name="T7" fmla="*/ 53 h 687"/>
                <a:gd name="T8" fmla="*/ 14 w 209"/>
                <a:gd name="T9" fmla="*/ 66 h 687"/>
                <a:gd name="T10" fmla="*/ 15 w 209"/>
                <a:gd name="T11" fmla="*/ 103 h 687"/>
                <a:gd name="T12" fmla="*/ 23 w 209"/>
                <a:gd name="T13" fmla="*/ 120 h 687"/>
                <a:gd name="T14" fmla="*/ 32 w 209"/>
                <a:gd name="T15" fmla="*/ 119 h 687"/>
                <a:gd name="T16" fmla="*/ 94 w 209"/>
                <a:gd name="T17" fmla="*/ 138 h 687"/>
                <a:gd name="T18" fmla="*/ 98 w 209"/>
                <a:gd name="T19" fmla="*/ 156 h 687"/>
                <a:gd name="T20" fmla="*/ 98 w 209"/>
                <a:gd name="T21" fmla="*/ 168 h 687"/>
                <a:gd name="T22" fmla="*/ 105 w 209"/>
                <a:gd name="T23" fmla="*/ 246 h 687"/>
                <a:gd name="T24" fmla="*/ 114 w 209"/>
                <a:gd name="T25" fmla="*/ 360 h 687"/>
                <a:gd name="T26" fmla="*/ 121 w 209"/>
                <a:gd name="T27" fmla="*/ 376 h 687"/>
                <a:gd name="T28" fmla="*/ 120 w 209"/>
                <a:gd name="T29" fmla="*/ 402 h 687"/>
                <a:gd name="T30" fmla="*/ 121 w 209"/>
                <a:gd name="T31" fmla="*/ 542 h 687"/>
                <a:gd name="T32" fmla="*/ 128 w 209"/>
                <a:gd name="T33" fmla="*/ 565 h 687"/>
                <a:gd name="T34" fmla="*/ 133 w 209"/>
                <a:gd name="T35" fmla="*/ 642 h 687"/>
                <a:gd name="T36" fmla="*/ 180 w 209"/>
                <a:gd name="T37" fmla="*/ 687 h 687"/>
                <a:gd name="T38" fmla="*/ 180 w 209"/>
                <a:gd name="T39" fmla="*/ 687 h 687"/>
                <a:gd name="T40" fmla="*/ 188 w 209"/>
                <a:gd name="T41" fmla="*/ 668 h 687"/>
                <a:gd name="T42" fmla="*/ 170 w 209"/>
                <a:gd name="T43" fmla="*/ 481 h 687"/>
                <a:gd name="T44" fmla="*/ 162 w 209"/>
                <a:gd name="T45" fmla="*/ 379 h 687"/>
                <a:gd name="T46" fmla="*/ 161 w 209"/>
                <a:gd name="T47" fmla="*/ 367 h 687"/>
                <a:gd name="T48" fmla="*/ 156 w 209"/>
                <a:gd name="T49" fmla="*/ 338 h 687"/>
                <a:gd name="T50" fmla="*/ 154 w 209"/>
                <a:gd name="T51" fmla="*/ 319 h 687"/>
                <a:gd name="T52" fmla="*/ 155 w 209"/>
                <a:gd name="T53" fmla="*/ 306 h 687"/>
                <a:gd name="T54" fmla="*/ 153 w 209"/>
                <a:gd name="T55" fmla="*/ 295 h 687"/>
                <a:gd name="T56" fmla="*/ 148 w 209"/>
                <a:gd name="T57" fmla="*/ 282 h 687"/>
                <a:gd name="T58" fmla="*/ 147 w 209"/>
                <a:gd name="T59" fmla="*/ 271 h 687"/>
                <a:gd name="T60" fmla="*/ 147 w 209"/>
                <a:gd name="T61" fmla="*/ 186 h 687"/>
                <a:gd name="T62" fmla="*/ 147 w 209"/>
                <a:gd name="T63" fmla="*/ 120 h 687"/>
                <a:gd name="T64" fmla="*/ 154 w 209"/>
                <a:gd name="T65" fmla="*/ 109 h 687"/>
                <a:gd name="T66" fmla="*/ 193 w 209"/>
                <a:gd name="T67" fmla="*/ 51 h 687"/>
                <a:gd name="T68" fmla="*/ 197 w 209"/>
                <a:gd name="T69" fmla="*/ 9 h 687"/>
                <a:gd name="T70" fmla="*/ 177 w 209"/>
                <a:gd name="T7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687">
                  <a:moveTo>
                    <a:pt x="177" y="0"/>
                  </a:moveTo>
                  <a:cubicBezTo>
                    <a:pt x="169" y="0"/>
                    <a:pt x="161" y="4"/>
                    <a:pt x="153" y="8"/>
                  </a:cubicBezTo>
                  <a:cubicBezTo>
                    <a:pt x="123" y="25"/>
                    <a:pt x="84" y="18"/>
                    <a:pt x="57" y="44"/>
                  </a:cubicBezTo>
                  <a:cubicBezTo>
                    <a:pt x="48" y="47"/>
                    <a:pt x="36" y="43"/>
                    <a:pt x="30" y="53"/>
                  </a:cubicBezTo>
                  <a:cubicBezTo>
                    <a:pt x="22" y="54"/>
                    <a:pt x="17" y="59"/>
                    <a:pt x="14" y="66"/>
                  </a:cubicBezTo>
                  <a:cubicBezTo>
                    <a:pt x="0" y="78"/>
                    <a:pt x="26" y="87"/>
                    <a:pt x="15" y="103"/>
                  </a:cubicBezTo>
                  <a:cubicBezTo>
                    <a:pt x="6" y="116"/>
                    <a:pt x="13" y="120"/>
                    <a:pt x="23" y="120"/>
                  </a:cubicBezTo>
                  <a:cubicBezTo>
                    <a:pt x="26" y="120"/>
                    <a:pt x="29" y="119"/>
                    <a:pt x="32" y="119"/>
                  </a:cubicBezTo>
                  <a:cubicBezTo>
                    <a:pt x="53" y="125"/>
                    <a:pt x="79" y="115"/>
                    <a:pt x="94" y="138"/>
                  </a:cubicBezTo>
                  <a:cubicBezTo>
                    <a:pt x="96" y="144"/>
                    <a:pt x="97" y="150"/>
                    <a:pt x="98" y="156"/>
                  </a:cubicBezTo>
                  <a:cubicBezTo>
                    <a:pt x="98" y="160"/>
                    <a:pt x="98" y="164"/>
                    <a:pt x="98" y="168"/>
                  </a:cubicBezTo>
                  <a:cubicBezTo>
                    <a:pt x="100" y="194"/>
                    <a:pt x="103" y="220"/>
                    <a:pt x="105" y="246"/>
                  </a:cubicBezTo>
                  <a:cubicBezTo>
                    <a:pt x="101" y="285"/>
                    <a:pt x="106" y="323"/>
                    <a:pt x="114" y="360"/>
                  </a:cubicBezTo>
                  <a:cubicBezTo>
                    <a:pt x="114" y="367"/>
                    <a:pt x="116" y="372"/>
                    <a:pt x="121" y="376"/>
                  </a:cubicBezTo>
                  <a:cubicBezTo>
                    <a:pt x="119" y="385"/>
                    <a:pt x="117" y="394"/>
                    <a:pt x="120" y="402"/>
                  </a:cubicBezTo>
                  <a:cubicBezTo>
                    <a:pt x="117" y="449"/>
                    <a:pt x="116" y="496"/>
                    <a:pt x="121" y="542"/>
                  </a:cubicBezTo>
                  <a:cubicBezTo>
                    <a:pt x="119" y="551"/>
                    <a:pt x="124" y="558"/>
                    <a:pt x="128" y="565"/>
                  </a:cubicBezTo>
                  <a:cubicBezTo>
                    <a:pt x="121" y="591"/>
                    <a:pt x="131" y="616"/>
                    <a:pt x="133" y="642"/>
                  </a:cubicBezTo>
                  <a:cubicBezTo>
                    <a:pt x="135" y="661"/>
                    <a:pt x="161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94" y="687"/>
                    <a:pt x="198" y="680"/>
                    <a:pt x="188" y="668"/>
                  </a:cubicBezTo>
                  <a:cubicBezTo>
                    <a:pt x="190" y="605"/>
                    <a:pt x="180" y="543"/>
                    <a:pt x="170" y="481"/>
                  </a:cubicBezTo>
                  <a:cubicBezTo>
                    <a:pt x="175" y="447"/>
                    <a:pt x="172" y="412"/>
                    <a:pt x="162" y="379"/>
                  </a:cubicBezTo>
                  <a:cubicBezTo>
                    <a:pt x="162" y="375"/>
                    <a:pt x="162" y="371"/>
                    <a:pt x="161" y="367"/>
                  </a:cubicBezTo>
                  <a:cubicBezTo>
                    <a:pt x="163" y="357"/>
                    <a:pt x="167" y="346"/>
                    <a:pt x="156" y="338"/>
                  </a:cubicBezTo>
                  <a:cubicBezTo>
                    <a:pt x="156" y="332"/>
                    <a:pt x="155" y="325"/>
                    <a:pt x="154" y="319"/>
                  </a:cubicBezTo>
                  <a:cubicBezTo>
                    <a:pt x="155" y="315"/>
                    <a:pt x="155" y="311"/>
                    <a:pt x="155" y="306"/>
                  </a:cubicBezTo>
                  <a:cubicBezTo>
                    <a:pt x="154" y="302"/>
                    <a:pt x="154" y="298"/>
                    <a:pt x="153" y="295"/>
                  </a:cubicBezTo>
                  <a:cubicBezTo>
                    <a:pt x="151" y="290"/>
                    <a:pt x="150" y="286"/>
                    <a:pt x="148" y="282"/>
                  </a:cubicBezTo>
                  <a:cubicBezTo>
                    <a:pt x="148" y="279"/>
                    <a:pt x="147" y="275"/>
                    <a:pt x="147" y="271"/>
                  </a:cubicBezTo>
                  <a:cubicBezTo>
                    <a:pt x="150" y="243"/>
                    <a:pt x="149" y="215"/>
                    <a:pt x="147" y="186"/>
                  </a:cubicBezTo>
                  <a:cubicBezTo>
                    <a:pt x="150" y="164"/>
                    <a:pt x="150" y="142"/>
                    <a:pt x="147" y="120"/>
                  </a:cubicBezTo>
                  <a:cubicBezTo>
                    <a:pt x="149" y="117"/>
                    <a:pt x="151" y="113"/>
                    <a:pt x="154" y="109"/>
                  </a:cubicBezTo>
                  <a:cubicBezTo>
                    <a:pt x="176" y="96"/>
                    <a:pt x="185" y="73"/>
                    <a:pt x="193" y="51"/>
                  </a:cubicBezTo>
                  <a:cubicBezTo>
                    <a:pt x="198" y="38"/>
                    <a:pt x="209" y="23"/>
                    <a:pt x="197" y="9"/>
                  </a:cubicBezTo>
                  <a:cubicBezTo>
                    <a:pt x="191" y="3"/>
                    <a:pt x="184" y="0"/>
                    <a:pt x="1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2"/>
            <p:cNvSpPr/>
            <p:nvPr/>
          </p:nvSpPr>
          <p:spPr bwMode="auto">
            <a:xfrm>
              <a:off x="6797675" y="47766288"/>
              <a:ext cx="1273175" cy="603250"/>
            </a:xfrm>
            <a:custGeom>
              <a:avLst/>
              <a:gdLst>
                <a:gd name="T0" fmla="*/ 54 w 588"/>
                <a:gd name="T1" fmla="*/ 0 h 279"/>
                <a:gd name="T2" fmla="*/ 10 w 588"/>
                <a:gd name="T3" fmla="*/ 22 h 279"/>
                <a:gd name="T4" fmla="*/ 46 w 588"/>
                <a:gd name="T5" fmla="*/ 82 h 279"/>
                <a:gd name="T6" fmla="*/ 54 w 588"/>
                <a:gd name="T7" fmla="*/ 85 h 279"/>
                <a:gd name="T8" fmla="*/ 136 w 588"/>
                <a:gd name="T9" fmla="*/ 131 h 279"/>
                <a:gd name="T10" fmla="*/ 182 w 588"/>
                <a:gd name="T11" fmla="*/ 171 h 279"/>
                <a:gd name="T12" fmla="*/ 232 w 588"/>
                <a:gd name="T13" fmla="*/ 198 h 279"/>
                <a:gd name="T14" fmla="*/ 247 w 588"/>
                <a:gd name="T15" fmla="*/ 210 h 279"/>
                <a:gd name="T16" fmla="*/ 336 w 588"/>
                <a:gd name="T17" fmla="*/ 250 h 279"/>
                <a:gd name="T18" fmla="*/ 355 w 588"/>
                <a:gd name="T19" fmla="*/ 249 h 279"/>
                <a:gd name="T20" fmla="*/ 375 w 588"/>
                <a:gd name="T21" fmla="*/ 247 h 279"/>
                <a:gd name="T22" fmla="*/ 398 w 588"/>
                <a:gd name="T23" fmla="*/ 248 h 279"/>
                <a:gd name="T24" fmla="*/ 420 w 588"/>
                <a:gd name="T25" fmla="*/ 249 h 279"/>
                <a:gd name="T26" fmla="*/ 424 w 588"/>
                <a:gd name="T27" fmla="*/ 249 h 279"/>
                <a:gd name="T28" fmla="*/ 424 w 588"/>
                <a:gd name="T29" fmla="*/ 249 h 279"/>
                <a:gd name="T30" fmla="*/ 445 w 588"/>
                <a:gd name="T31" fmla="*/ 257 h 279"/>
                <a:gd name="T32" fmla="*/ 464 w 588"/>
                <a:gd name="T33" fmla="*/ 265 h 279"/>
                <a:gd name="T34" fmla="*/ 471 w 588"/>
                <a:gd name="T35" fmla="*/ 264 h 279"/>
                <a:gd name="T36" fmla="*/ 524 w 588"/>
                <a:gd name="T37" fmla="*/ 276 h 279"/>
                <a:gd name="T38" fmla="*/ 531 w 588"/>
                <a:gd name="T39" fmla="*/ 279 h 279"/>
                <a:gd name="T40" fmla="*/ 550 w 588"/>
                <a:gd name="T41" fmla="*/ 267 h 279"/>
                <a:gd name="T42" fmla="*/ 562 w 588"/>
                <a:gd name="T43" fmla="*/ 249 h 279"/>
                <a:gd name="T44" fmla="*/ 565 w 588"/>
                <a:gd name="T45" fmla="*/ 250 h 279"/>
                <a:gd name="T46" fmla="*/ 567 w 588"/>
                <a:gd name="T47" fmla="*/ 249 h 279"/>
                <a:gd name="T48" fmla="*/ 574 w 588"/>
                <a:gd name="T49" fmla="*/ 221 h 279"/>
                <a:gd name="T50" fmla="*/ 558 w 588"/>
                <a:gd name="T51" fmla="*/ 211 h 279"/>
                <a:gd name="T52" fmla="*/ 507 w 588"/>
                <a:gd name="T53" fmla="*/ 191 h 279"/>
                <a:gd name="T54" fmla="*/ 485 w 588"/>
                <a:gd name="T55" fmla="*/ 188 h 279"/>
                <a:gd name="T56" fmla="*/ 417 w 588"/>
                <a:gd name="T57" fmla="*/ 165 h 279"/>
                <a:gd name="T58" fmla="*/ 416 w 588"/>
                <a:gd name="T59" fmla="*/ 165 h 279"/>
                <a:gd name="T60" fmla="*/ 407 w 588"/>
                <a:gd name="T61" fmla="*/ 154 h 279"/>
                <a:gd name="T62" fmla="*/ 405 w 588"/>
                <a:gd name="T63" fmla="*/ 154 h 279"/>
                <a:gd name="T64" fmla="*/ 387 w 588"/>
                <a:gd name="T65" fmla="*/ 153 h 279"/>
                <a:gd name="T66" fmla="*/ 377 w 588"/>
                <a:gd name="T67" fmla="*/ 147 h 279"/>
                <a:gd name="T68" fmla="*/ 375 w 588"/>
                <a:gd name="T69" fmla="*/ 147 h 279"/>
                <a:gd name="T70" fmla="*/ 251 w 588"/>
                <a:gd name="T71" fmla="*/ 115 h 279"/>
                <a:gd name="T72" fmla="*/ 239 w 588"/>
                <a:gd name="T73" fmla="*/ 102 h 279"/>
                <a:gd name="T74" fmla="*/ 133 w 588"/>
                <a:gd name="T75" fmla="*/ 38 h 279"/>
                <a:gd name="T76" fmla="*/ 82 w 588"/>
                <a:gd name="T77" fmla="*/ 7 h 279"/>
                <a:gd name="T78" fmla="*/ 54 w 588"/>
                <a:gd name="T7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8" h="279">
                  <a:moveTo>
                    <a:pt x="54" y="0"/>
                  </a:moveTo>
                  <a:cubicBezTo>
                    <a:pt x="35" y="0"/>
                    <a:pt x="16" y="9"/>
                    <a:pt x="10" y="22"/>
                  </a:cubicBezTo>
                  <a:cubicBezTo>
                    <a:pt x="0" y="43"/>
                    <a:pt x="14" y="67"/>
                    <a:pt x="46" y="82"/>
                  </a:cubicBezTo>
                  <a:cubicBezTo>
                    <a:pt x="49" y="83"/>
                    <a:pt x="51" y="85"/>
                    <a:pt x="54" y="85"/>
                  </a:cubicBezTo>
                  <a:cubicBezTo>
                    <a:pt x="89" y="88"/>
                    <a:pt x="111" y="112"/>
                    <a:pt x="136" y="131"/>
                  </a:cubicBezTo>
                  <a:cubicBezTo>
                    <a:pt x="152" y="144"/>
                    <a:pt x="159" y="167"/>
                    <a:pt x="182" y="171"/>
                  </a:cubicBezTo>
                  <a:cubicBezTo>
                    <a:pt x="195" y="186"/>
                    <a:pt x="213" y="192"/>
                    <a:pt x="232" y="198"/>
                  </a:cubicBezTo>
                  <a:cubicBezTo>
                    <a:pt x="237" y="202"/>
                    <a:pt x="242" y="206"/>
                    <a:pt x="247" y="210"/>
                  </a:cubicBezTo>
                  <a:cubicBezTo>
                    <a:pt x="273" y="233"/>
                    <a:pt x="303" y="250"/>
                    <a:pt x="336" y="250"/>
                  </a:cubicBezTo>
                  <a:cubicBezTo>
                    <a:pt x="342" y="250"/>
                    <a:pt x="349" y="250"/>
                    <a:pt x="355" y="249"/>
                  </a:cubicBezTo>
                  <a:cubicBezTo>
                    <a:pt x="362" y="247"/>
                    <a:pt x="369" y="247"/>
                    <a:pt x="375" y="247"/>
                  </a:cubicBezTo>
                  <a:cubicBezTo>
                    <a:pt x="383" y="247"/>
                    <a:pt x="390" y="247"/>
                    <a:pt x="398" y="248"/>
                  </a:cubicBezTo>
                  <a:cubicBezTo>
                    <a:pt x="405" y="249"/>
                    <a:pt x="413" y="249"/>
                    <a:pt x="420" y="249"/>
                  </a:cubicBezTo>
                  <a:cubicBezTo>
                    <a:pt x="421" y="249"/>
                    <a:pt x="422" y="249"/>
                    <a:pt x="424" y="249"/>
                  </a:cubicBezTo>
                  <a:cubicBezTo>
                    <a:pt x="424" y="249"/>
                    <a:pt x="424" y="249"/>
                    <a:pt x="424" y="249"/>
                  </a:cubicBezTo>
                  <a:cubicBezTo>
                    <a:pt x="432" y="249"/>
                    <a:pt x="438" y="253"/>
                    <a:pt x="445" y="257"/>
                  </a:cubicBezTo>
                  <a:cubicBezTo>
                    <a:pt x="451" y="261"/>
                    <a:pt x="457" y="265"/>
                    <a:pt x="464" y="265"/>
                  </a:cubicBezTo>
                  <a:cubicBezTo>
                    <a:pt x="466" y="265"/>
                    <a:pt x="468" y="265"/>
                    <a:pt x="471" y="264"/>
                  </a:cubicBezTo>
                  <a:cubicBezTo>
                    <a:pt x="488" y="268"/>
                    <a:pt x="508" y="263"/>
                    <a:pt x="524" y="276"/>
                  </a:cubicBezTo>
                  <a:cubicBezTo>
                    <a:pt x="526" y="278"/>
                    <a:pt x="529" y="279"/>
                    <a:pt x="531" y="279"/>
                  </a:cubicBezTo>
                  <a:cubicBezTo>
                    <a:pt x="538" y="279"/>
                    <a:pt x="545" y="274"/>
                    <a:pt x="550" y="267"/>
                  </a:cubicBezTo>
                  <a:cubicBezTo>
                    <a:pt x="559" y="265"/>
                    <a:pt x="558" y="255"/>
                    <a:pt x="562" y="249"/>
                  </a:cubicBezTo>
                  <a:cubicBezTo>
                    <a:pt x="565" y="250"/>
                    <a:pt x="565" y="250"/>
                    <a:pt x="565" y="250"/>
                  </a:cubicBezTo>
                  <a:cubicBezTo>
                    <a:pt x="567" y="249"/>
                    <a:pt x="567" y="249"/>
                    <a:pt x="567" y="249"/>
                  </a:cubicBezTo>
                  <a:cubicBezTo>
                    <a:pt x="587" y="244"/>
                    <a:pt x="588" y="239"/>
                    <a:pt x="574" y="221"/>
                  </a:cubicBezTo>
                  <a:cubicBezTo>
                    <a:pt x="569" y="218"/>
                    <a:pt x="563" y="215"/>
                    <a:pt x="558" y="211"/>
                  </a:cubicBezTo>
                  <a:cubicBezTo>
                    <a:pt x="541" y="205"/>
                    <a:pt x="524" y="198"/>
                    <a:pt x="507" y="191"/>
                  </a:cubicBezTo>
                  <a:cubicBezTo>
                    <a:pt x="499" y="190"/>
                    <a:pt x="492" y="189"/>
                    <a:pt x="485" y="188"/>
                  </a:cubicBezTo>
                  <a:cubicBezTo>
                    <a:pt x="466" y="169"/>
                    <a:pt x="440" y="171"/>
                    <a:pt x="417" y="165"/>
                  </a:cubicBezTo>
                  <a:cubicBezTo>
                    <a:pt x="416" y="165"/>
                    <a:pt x="416" y="165"/>
                    <a:pt x="416" y="165"/>
                  </a:cubicBezTo>
                  <a:cubicBezTo>
                    <a:pt x="415" y="159"/>
                    <a:pt x="413" y="154"/>
                    <a:pt x="407" y="154"/>
                  </a:cubicBezTo>
                  <a:cubicBezTo>
                    <a:pt x="406" y="154"/>
                    <a:pt x="405" y="154"/>
                    <a:pt x="405" y="154"/>
                  </a:cubicBezTo>
                  <a:cubicBezTo>
                    <a:pt x="399" y="153"/>
                    <a:pt x="393" y="153"/>
                    <a:pt x="387" y="153"/>
                  </a:cubicBezTo>
                  <a:cubicBezTo>
                    <a:pt x="384" y="149"/>
                    <a:pt x="381" y="147"/>
                    <a:pt x="377" y="147"/>
                  </a:cubicBezTo>
                  <a:cubicBezTo>
                    <a:pt x="376" y="147"/>
                    <a:pt x="376" y="147"/>
                    <a:pt x="375" y="147"/>
                  </a:cubicBezTo>
                  <a:cubicBezTo>
                    <a:pt x="333" y="141"/>
                    <a:pt x="291" y="132"/>
                    <a:pt x="251" y="115"/>
                  </a:cubicBezTo>
                  <a:cubicBezTo>
                    <a:pt x="247" y="111"/>
                    <a:pt x="244" y="104"/>
                    <a:pt x="239" y="102"/>
                  </a:cubicBezTo>
                  <a:cubicBezTo>
                    <a:pt x="200" y="87"/>
                    <a:pt x="166" y="62"/>
                    <a:pt x="133" y="38"/>
                  </a:cubicBezTo>
                  <a:cubicBezTo>
                    <a:pt x="117" y="26"/>
                    <a:pt x="100" y="15"/>
                    <a:pt x="82" y="7"/>
                  </a:cubicBezTo>
                  <a:cubicBezTo>
                    <a:pt x="73" y="2"/>
                    <a:pt x="63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5891213" y="47880588"/>
              <a:ext cx="730250" cy="412750"/>
            </a:xfrm>
            <a:custGeom>
              <a:avLst/>
              <a:gdLst>
                <a:gd name="T0" fmla="*/ 303 w 337"/>
                <a:gd name="T1" fmla="*/ 0 h 191"/>
                <a:gd name="T2" fmla="*/ 277 w 337"/>
                <a:gd name="T3" fmla="*/ 11 h 191"/>
                <a:gd name="T4" fmla="*/ 251 w 337"/>
                <a:gd name="T5" fmla="*/ 25 h 191"/>
                <a:gd name="T6" fmla="*/ 231 w 337"/>
                <a:gd name="T7" fmla="*/ 38 h 191"/>
                <a:gd name="T8" fmla="*/ 211 w 337"/>
                <a:gd name="T9" fmla="*/ 48 h 191"/>
                <a:gd name="T10" fmla="*/ 209 w 337"/>
                <a:gd name="T11" fmla="*/ 48 h 191"/>
                <a:gd name="T12" fmla="*/ 197 w 337"/>
                <a:gd name="T13" fmla="*/ 55 h 191"/>
                <a:gd name="T14" fmla="*/ 186 w 337"/>
                <a:gd name="T15" fmla="*/ 63 h 191"/>
                <a:gd name="T16" fmla="*/ 178 w 337"/>
                <a:gd name="T17" fmla="*/ 62 h 191"/>
                <a:gd name="T18" fmla="*/ 165 w 337"/>
                <a:gd name="T19" fmla="*/ 67 h 191"/>
                <a:gd name="T20" fmla="*/ 115 w 337"/>
                <a:gd name="T21" fmla="*/ 80 h 191"/>
                <a:gd name="T22" fmla="*/ 42 w 337"/>
                <a:gd name="T23" fmla="*/ 112 h 191"/>
                <a:gd name="T24" fmla="*/ 29 w 337"/>
                <a:gd name="T25" fmla="*/ 134 h 191"/>
                <a:gd name="T26" fmla="*/ 10 w 337"/>
                <a:gd name="T27" fmla="*/ 163 h 191"/>
                <a:gd name="T28" fmla="*/ 27 w 337"/>
                <a:gd name="T29" fmla="*/ 191 h 191"/>
                <a:gd name="T30" fmla="*/ 28 w 337"/>
                <a:gd name="T31" fmla="*/ 191 h 191"/>
                <a:gd name="T32" fmla="*/ 111 w 337"/>
                <a:gd name="T33" fmla="*/ 168 h 191"/>
                <a:gd name="T34" fmla="*/ 144 w 337"/>
                <a:gd name="T35" fmla="*/ 148 h 191"/>
                <a:gd name="T36" fmla="*/ 166 w 337"/>
                <a:gd name="T37" fmla="*/ 138 h 191"/>
                <a:gd name="T38" fmla="*/ 174 w 337"/>
                <a:gd name="T39" fmla="*/ 136 h 191"/>
                <a:gd name="T40" fmla="*/ 183 w 337"/>
                <a:gd name="T41" fmla="*/ 137 h 191"/>
                <a:gd name="T42" fmla="*/ 193 w 337"/>
                <a:gd name="T43" fmla="*/ 131 h 191"/>
                <a:gd name="T44" fmla="*/ 215 w 337"/>
                <a:gd name="T45" fmla="*/ 121 h 191"/>
                <a:gd name="T46" fmla="*/ 235 w 337"/>
                <a:gd name="T47" fmla="*/ 112 h 191"/>
                <a:gd name="T48" fmla="*/ 246 w 337"/>
                <a:gd name="T49" fmla="*/ 100 h 191"/>
                <a:gd name="T50" fmla="*/ 268 w 337"/>
                <a:gd name="T51" fmla="*/ 84 h 191"/>
                <a:gd name="T52" fmla="*/ 288 w 337"/>
                <a:gd name="T53" fmla="*/ 68 h 191"/>
                <a:gd name="T54" fmla="*/ 310 w 337"/>
                <a:gd name="T55" fmla="*/ 54 h 191"/>
                <a:gd name="T56" fmla="*/ 324 w 337"/>
                <a:gd name="T57" fmla="*/ 12 h 191"/>
                <a:gd name="T58" fmla="*/ 303 w 337"/>
                <a:gd name="T5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7" h="191">
                  <a:moveTo>
                    <a:pt x="303" y="0"/>
                  </a:moveTo>
                  <a:cubicBezTo>
                    <a:pt x="295" y="0"/>
                    <a:pt x="285" y="5"/>
                    <a:pt x="277" y="11"/>
                  </a:cubicBezTo>
                  <a:cubicBezTo>
                    <a:pt x="266" y="12"/>
                    <a:pt x="259" y="19"/>
                    <a:pt x="251" y="25"/>
                  </a:cubicBezTo>
                  <a:cubicBezTo>
                    <a:pt x="243" y="27"/>
                    <a:pt x="236" y="31"/>
                    <a:pt x="231" y="38"/>
                  </a:cubicBezTo>
                  <a:cubicBezTo>
                    <a:pt x="224" y="41"/>
                    <a:pt x="217" y="45"/>
                    <a:pt x="211" y="48"/>
                  </a:cubicBezTo>
                  <a:cubicBezTo>
                    <a:pt x="210" y="48"/>
                    <a:pt x="209" y="48"/>
                    <a:pt x="209" y="48"/>
                  </a:cubicBezTo>
                  <a:cubicBezTo>
                    <a:pt x="204" y="48"/>
                    <a:pt x="200" y="51"/>
                    <a:pt x="197" y="55"/>
                  </a:cubicBezTo>
                  <a:cubicBezTo>
                    <a:pt x="193" y="58"/>
                    <a:pt x="190" y="60"/>
                    <a:pt x="186" y="63"/>
                  </a:cubicBezTo>
                  <a:cubicBezTo>
                    <a:pt x="183" y="63"/>
                    <a:pt x="181" y="62"/>
                    <a:pt x="178" y="62"/>
                  </a:cubicBezTo>
                  <a:cubicBezTo>
                    <a:pt x="174" y="62"/>
                    <a:pt x="169" y="63"/>
                    <a:pt x="165" y="67"/>
                  </a:cubicBezTo>
                  <a:cubicBezTo>
                    <a:pt x="148" y="71"/>
                    <a:pt x="131" y="76"/>
                    <a:pt x="115" y="80"/>
                  </a:cubicBezTo>
                  <a:cubicBezTo>
                    <a:pt x="90" y="90"/>
                    <a:pt x="59" y="84"/>
                    <a:pt x="42" y="112"/>
                  </a:cubicBezTo>
                  <a:cubicBezTo>
                    <a:pt x="37" y="119"/>
                    <a:pt x="27" y="123"/>
                    <a:pt x="29" y="134"/>
                  </a:cubicBezTo>
                  <a:cubicBezTo>
                    <a:pt x="18" y="140"/>
                    <a:pt x="15" y="152"/>
                    <a:pt x="10" y="163"/>
                  </a:cubicBezTo>
                  <a:cubicBezTo>
                    <a:pt x="0" y="184"/>
                    <a:pt x="6" y="191"/>
                    <a:pt x="27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58" y="191"/>
                    <a:pt x="84" y="178"/>
                    <a:pt x="111" y="168"/>
                  </a:cubicBezTo>
                  <a:cubicBezTo>
                    <a:pt x="118" y="154"/>
                    <a:pt x="134" y="157"/>
                    <a:pt x="144" y="148"/>
                  </a:cubicBezTo>
                  <a:cubicBezTo>
                    <a:pt x="153" y="148"/>
                    <a:pt x="160" y="145"/>
                    <a:pt x="166" y="138"/>
                  </a:cubicBezTo>
                  <a:cubicBezTo>
                    <a:pt x="169" y="138"/>
                    <a:pt x="172" y="137"/>
                    <a:pt x="174" y="136"/>
                  </a:cubicBezTo>
                  <a:cubicBezTo>
                    <a:pt x="177" y="137"/>
                    <a:pt x="180" y="137"/>
                    <a:pt x="183" y="137"/>
                  </a:cubicBezTo>
                  <a:cubicBezTo>
                    <a:pt x="187" y="137"/>
                    <a:pt x="190" y="136"/>
                    <a:pt x="193" y="131"/>
                  </a:cubicBezTo>
                  <a:cubicBezTo>
                    <a:pt x="201" y="128"/>
                    <a:pt x="211" y="131"/>
                    <a:pt x="215" y="121"/>
                  </a:cubicBezTo>
                  <a:cubicBezTo>
                    <a:pt x="223" y="121"/>
                    <a:pt x="232" y="122"/>
                    <a:pt x="235" y="112"/>
                  </a:cubicBezTo>
                  <a:cubicBezTo>
                    <a:pt x="239" y="108"/>
                    <a:pt x="243" y="104"/>
                    <a:pt x="246" y="100"/>
                  </a:cubicBezTo>
                  <a:cubicBezTo>
                    <a:pt x="255" y="97"/>
                    <a:pt x="262" y="90"/>
                    <a:pt x="268" y="84"/>
                  </a:cubicBezTo>
                  <a:cubicBezTo>
                    <a:pt x="275" y="78"/>
                    <a:pt x="281" y="73"/>
                    <a:pt x="288" y="68"/>
                  </a:cubicBezTo>
                  <a:cubicBezTo>
                    <a:pt x="298" y="66"/>
                    <a:pt x="303" y="59"/>
                    <a:pt x="310" y="54"/>
                  </a:cubicBezTo>
                  <a:cubicBezTo>
                    <a:pt x="325" y="42"/>
                    <a:pt x="337" y="28"/>
                    <a:pt x="324" y="12"/>
                  </a:cubicBezTo>
                  <a:cubicBezTo>
                    <a:pt x="318" y="4"/>
                    <a:pt x="311" y="0"/>
                    <a:pt x="3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>
              <a:spLocks noEditPoints="1"/>
            </p:cNvSpPr>
            <p:nvPr/>
          </p:nvSpPr>
          <p:spPr bwMode="auto">
            <a:xfrm>
              <a:off x="1274763" y="47869475"/>
              <a:ext cx="450850" cy="398462"/>
            </a:xfrm>
            <a:custGeom>
              <a:avLst/>
              <a:gdLst>
                <a:gd name="T0" fmla="*/ 142 w 209"/>
                <a:gd name="T1" fmla="*/ 56 h 184"/>
                <a:gd name="T2" fmla="*/ 138 w 209"/>
                <a:gd name="T3" fmla="*/ 52 h 184"/>
                <a:gd name="T4" fmla="*/ 138 w 209"/>
                <a:gd name="T5" fmla="*/ 52 h 184"/>
                <a:gd name="T6" fmla="*/ 142 w 209"/>
                <a:gd name="T7" fmla="*/ 56 h 184"/>
                <a:gd name="T8" fmla="*/ 142 w 209"/>
                <a:gd name="T9" fmla="*/ 56 h 184"/>
                <a:gd name="T10" fmla="*/ 147 w 209"/>
                <a:gd name="T11" fmla="*/ 42 h 184"/>
                <a:gd name="T12" fmla="*/ 142 w 209"/>
                <a:gd name="T13" fmla="*/ 56 h 184"/>
                <a:gd name="T14" fmla="*/ 142 w 209"/>
                <a:gd name="T15" fmla="*/ 56 h 184"/>
                <a:gd name="T16" fmla="*/ 129 w 209"/>
                <a:gd name="T17" fmla="*/ 0 h 184"/>
                <a:gd name="T18" fmla="*/ 115 w 209"/>
                <a:gd name="T19" fmla="*/ 21 h 184"/>
                <a:gd name="T20" fmla="*/ 93 w 209"/>
                <a:gd name="T21" fmla="*/ 39 h 184"/>
                <a:gd name="T22" fmla="*/ 87 w 209"/>
                <a:gd name="T23" fmla="*/ 38 h 184"/>
                <a:gd name="T24" fmla="*/ 73 w 209"/>
                <a:gd name="T25" fmla="*/ 38 h 184"/>
                <a:gd name="T26" fmla="*/ 46 w 209"/>
                <a:gd name="T27" fmla="*/ 39 h 184"/>
                <a:gd name="T28" fmla="*/ 15 w 209"/>
                <a:gd name="T29" fmla="*/ 68 h 184"/>
                <a:gd name="T30" fmla="*/ 28 w 209"/>
                <a:gd name="T31" fmla="*/ 97 h 184"/>
                <a:gd name="T32" fmla="*/ 48 w 209"/>
                <a:gd name="T33" fmla="*/ 98 h 184"/>
                <a:gd name="T34" fmla="*/ 82 w 209"/>
                <a:gd name="T35" fmla="*/ 98 h 184"/>
                <a:gd name="T36" fmla="*/ 58 w 209"/>
                <a:gd name="T37" fmla="*/ 161 h 184"/>
                <a:gd name="T38" fmla="*/ 63 w 209"/>
                <a:gd name="T39" fmla="*/ 179 h 184"/>
                <a:gd name="T40" fmla="*/ 69 w 209"/>
                <a:gd name="T41" fmla="*/ 180 h 184"/>
                <a:gd name="T42" fmla="*/ 83 w 209"/>
                <a:gd name="T43" fmla="*/ 171 h 184"/>
                <a:gd name="T44" fmla="*/ 109 w 209"/>
                <a:gd name="T45" fmla="*/ 155 h 184"/>
                <a:gd name="T46" fmla="*/ 139 w 209"/>
                <a:gd name="T47" fmla="*/ 168 h 184"/>
                <a:gd name="T48" fmla="*/ 162 w 209"/>
                <a:gd name="T49" fmla="*/ 182 h 184"/>
                <a:gd name="T50" fmla="*/ 173 w 209"/>
                <a:gd name="T51" fmla="*/ 184 h 184"/>
                <a:gd name="T52" fmla="*/ 183 w 209"/>
                <a:gd name="T53" fmla="*/ 177 h 184"/>
                <a:gd name="T54" fmla="*/ 175 w 209"/>
                <a:gd name="T55" fmla="*/ 154 h 184"/>
                <a:gd name="T56" fmla="*/ 143 w 209"/>
                <a:gd name="T57" fmla="*/ 129 h 184"/>
                <a:gd name="T58" fmla="*/ 152 w 209"/>
                <a:gd name="T59" fmla="*/ 87 h 184"/>
                <a:gd name="T60" fmla="*/ 189 w 209"/>
                <a:gd name="T61" fmla="*/ 76 h 184"/>
                <a:gd name="T62" fmla="*/ 206 w 209"/>
                <a:gd name="T63" fmla="*/ 60 h 184"/>
                <a:gd name="T64" fmla="*/ 187 w 209"/>
                <a:gd name="T65" fmla="*/ 37 h 184"/>
                <a:gd name="T66" fmla="*/ 186 w 209"/>
                <a:gd name="T67" fmla="*/ 37 h 184"/>
                <a:gd name="T68" fmla="*/ 166 w 209"/>
                <a:gd name="T69" fmla="*/ 38 h 184"/>
                <a:gd name="T70" fmla="*/ 148 w 209"/>
                <a:gd name="T71" fmla="*/ 39 h 184"/>
                <a:gd name="T72" fmla="*/ 148 w 209"/>
                <a:gd name="T73" fmla="*/ 39 h 184"/>
                <a:gd name="T74" fmla="*/ 148 w 209"/>
                <a:gd name="T75" fmla="*/ 39 h 184"/>
                <a:gd name="T76" fmla="*/ 147 w 209"/>
                <a:gd name="T77" fmla="*/ 27 h 184"/>
                <a:gd name="T78" fmla="*/ 134 w 209"/>
                <a:gd name="T79" fmla="*/ 1 h 184"/>
                <a:gd name="T80" fmla="*/ 129 w 209"/>
                <a:gd name="T8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9" h="184">
                  <a:moveTo>
                    <a:pt x="142" y="56"/>
                  </a:moveTo>
                  <a:cubicBezTo>
                    <a:pt x="140" y="55"/>
                    <a:pt x="139" y="54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4"/>
                    <a:pt x="140" y="55"/>
                    <a:pt x="142" y="56"/>
                  </a:cubicBezTo>
                  <a:moveTo>
                    <a:pt x="142" y="56"/>
                  </a:moveTo>
                  <a:cubicBezTo>
                    <a:pt x="143" y="52"/>
                    <a:pt x="145" y="47"/>
                    <a:pt x="147" y="42"/>
                  </a:cubicBezTo>
                  <a:cubicBezTo>
                    <a:pt x="145" y="47"/>
                    <a:pt x="143" y="52"/>
                    <a:pt x="142" y="56"/>
                  </a:cubicBezTo>
                  <a:cubicBezTo>
                    <a:pt x="142" y="56"/>
                    <a:pt x="142" y="56"/>
                    <a:pt x="142" y="56"/>
                  </a:cubicBezTo>
                  <a:moveTo>
                    <a:pt x="129" y="0"/>
                  </a:moveTo>
                  <a:cubicBezTo>
                    <a:pt x="117" y="0"/>
                    <a:pt x="116" y="12"/>
                    <a:pt x="115" y="21"/>
                  </a:cubicBezTo>
                  <a:cubicBezTo>
                    <a:pt x="112" y="36"/>
                    <a:pt x="104" y="39"/>
                    <a:pt x="93" y="39"/>
                  </a:cubicBezTo>
                  <a:cubicBezTo>
                    <a:pt x="91" y="39"/>
                    <a:pt x="89" y="39"/>
                    <a:pt x="87" y="38"/>
                  </a:cubicBezTo>
                  <a:cubicBezTo>
                    <a:pt x="82" y="38"/>
                    <a:pt x="78" y="38"/>
                    <a:pt x="73" y="38"/>
                  </a:cubicBezTo>
                  <a:cubicBezTo>
                    <a:pt x="64" y="38"/>
                    <a:pt x="55" y="38"/>
                    <a:pt x="46" y="39"/>
                  </a:cubicBezTo>
                  <a:cubicBezTo>
                    <a:pt x="26" y="39"/>
                    <a:pt x="25" y="58"/>
                    <a:pt x="15" y="68"/>
                  </a:cubicBezTo>
                  <a:cubicBezTo>
                    <a:pt x="0" y="87"/>
                    <a:pt x="8" y="96"/>
                    <a:pt x="28" y="97"/>
                  </a:cubicBezTo>
                  <a:cubicBezTo>
                    <a:pt x="35" y="98"/>
                    <a:pt x="41" y="98"/>
                    <a:pt x="48" y="98"/>
                  </a:cubicBezTo>
                  <a:cubicBezTo>
                    <a:pt x="58" y="98"/>
                    <a:pt x="69" y="98"/>
                    <a:pt x="82" y="98"/>
                  </a:cubicBezTo>
                  <a:cubicBezTo>
                    <a:pt x="71" y="121"/>
                    <a:pt x="56" y="138"/>
                    <a:pt x="58" y="161"/>
                  </a:cubicBezTo>
                  <a:cubicBezTo>
                    <a:pt x="59" y="167"/>
                    <a:pt x="52" y="175"/>
                    <a:pt x="63" y="179"/>
                  </a:cubicBezTo>
                  <a:cubicBezTo>
                    <a:pt x="65" y="180"/>
                    <a:pt x="67" y="180"/>
                    <a:pt x="69" y="180"/>
                  </a:cubicBezTo>
                  <a:cubicBezTo>
                    <a:pt x="75" y="180"/>
                    <a:pt x="79" y="177"/>
                    <a:pt x="83" y="171"/>
                  </a:cubicBezTo>
                  <a:cubicBezTo>
                    <a:pt x="91" y="160"/>
                    <a:pt x="100" y="155"/>
                    <a:pt x="109" y="155"/>
                  </a:cubicBezTo>
                  <a:cubicBezTo>
                    <a:pt x="119" y="155"/>
                    <a:pt x="129" y="161"/>
                    <a:pt x="139" y="168"/>
                  </a:cubicBezTo>
                  <a:cubicBezTo>
                    <a:pt x="146" y="174"/>
                    <a:pt x="153" y="179"/>
                    <a:pt x="162" y="182"/>
                  </a:cubicBezTo>
                  <a:cubicBezTo>
                    <a:pt x="166" y="183"/>
                    <a:pt x="169" y="184"/>
                    <a:pt x="173" y="184"/>
                  </a:cubicBezTo>
                  <a:cubicBezTo>
                    <a:pt x="177" y="184"/>
                    <a:pt x="180" y="182"/>
                    <a:pt x="183" y="177"/>
                  </a:cubicBezTo>
                  <a:cubicBezTo>
                    <a:pt x="186" y="168"/>
                    <a:pt x="185" y="156"/>
                    <a:pt x="175" y="154"/>
                  </a:cubicBezTo>
                  <a:cubicBezTo>
                    <a:pt x="159" y="151"/>
                    <a:pt x="153" y="138"/>
                    <a:pt x="143" y="129"/>
                  </a:cubicBezTo>
                  <a:cubicBezTo>
                    <a:pt x="123" y="111"/>
                    <a:pt x="127" y="95"/>
                    <a:pt x="152" y="87"/>
                  </a:cubicBezTo>
                  <a:cubicBezTo>
                    <a:pt x="165" y="83"/>
                    <a:pt x="177" y="78"/>
                    <a:pt x="189" y="76"/>
                  </a:cubicBezTo>
                  <a:cubicBezTo>
                    <a:pt x="198" y="73"/>
                    <a:pt x="209" y="74"/>
                    <a:pt x="206" y="60"/>
                  </a:cubicBezTo>
                  <a:cubicBezTo>
                    <a:pt x="203" y="50"/>
                    <a:pt x="202" y="38"/>
                    <a:pt x="187" y="37"/>
                  </a:cubicBezTo>
                  <a:cubicBezTo>
                    <a:pt x="187" y="37"/>
                    <a:pt x="186" y="37"/>
                    <a:pt x="186" y="37"/>
                  </a:cubicBezTo>
                  <a:cubicBezTo>
                    <a:pt x="179" y="37"/>
                    <a:pt x="173" y="38"/>
                    <a:pt x="166" y="38"/>
                  </a:cubicBezTo>
                  <a:cubicBezTo>
                    <a:pt x="160" y="39"/>
                    <a:pt x="154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5"/>
                    <a:pt x="147" y="31"/>
                    <a:pt x="147" y="27"/>
                  </a:cubicBezTo>
                  <a:cubicBezTo>
                    <a:pt x="147" y="17"/>
                    <a:pt x="149" y="4"/>
                    <a:pt x="134" y="1"/>
                  </a:cubicBezTo>
                  <a:cubicBezTo>
                    <a:pt x="132" y="1"/>
                    <a:pt x="131" y="0"/>
                    <a:pt x="1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2857500" y="48709263"/>
              <a:ext cx="628650" cy="233362"/>
            </a:xfrm>
            <a:custGeom>
              <a:avLst/>
              <a:gdLst>
                <a:gd name="T0" fmla="*/ 52 w 290"/>
                <a:gd name="T1" fmla="*/ 0 h 108"/>
                <a:gd name="T2" fmla="*/ 49 w 290"/>
                <a:gd name="T3" fmla="*/ 0 h 108"/>
                <a:gd name="T4" fmla="*/ 43 w 290"/>
                <a:gd name="T5" fmla="*/ 24 h 108"/>
                <a:gd name="T6" fmla="*/ 32 w 290"/>
                <a:gd name="T7" fmla="*/ 23 h 108"/>
                <a:gd name="T8" fmla="*/ 5 w 290"/>
                <a:gd name="T9" fmla="*/ 57 h 108"/>
                <a:gd name="T10" fmla="*/ 17 w 290"/>
                <a:gd name="T11" fmla="*/ 76 h 108"/>
                <a:gd name="T12" fmla="*/ 20 w 290"/>
                <a:gd name="T13" fmla="*/ 76 h 108"/>
                <a:gd name="T14" fmla="*/ 31 w 290"/>
                <a:gd name="T15" fmla="*/ 60 h 108"/>
                <a:gd name="T16" fmla="*/ 52 w 290"/>
                <a:gd name="T17" fmla="*/ 36 h 108"/>
                <a:gd name="T18" fmla="*/ 66 w 290"/>
                <a:gd name="T19" fmla="*/ 40 h 108"/>
                <a:gd name="T20" fmla="*/ 90 w 290"/>
                <a:gd name="T21" fmla="*/ 67 h 108"/>
                <a:gd name="T22" fmla="*/ 133 w 290"/>
                <a:gd name="T23" fmla="*/ 100 h 108"/>
                <a:gd name="T24" fmla="*/ 217 w 290"/>
                <a:gd name="T25" fmla="*/ 108 h 108"/>
                <a:gd name="T26" fmla="*/ 278 w 290"/>
                <a:gd name="T27" fmla="*/ 92 h 108"/>
                <a:gd name="T28" fmla="*/ 289 w 290"/>
                <a:gd name="T29" fmla="*/ 78 h 108"/>
                <a:gd name="T30" fmla="*/ 277 w 290"/>
                <a:gd name="T31" fmla="*/ 66 h 108"/>
                <a:gd name="T32" fmla="*/ 272 w 290"/>
                <a:gd name="T33" fmla="*/ 66 h 108"/>
                <a:gd name="T34" fmla="*/ 228 w 290"/>
                <a:gd name="T35" fmla="*/ 71 h 108"/>
                <a:gd name="T36" fmla="*/ 202 w 290"/>
                <a:gd name="T37" fmla="*/ 70 h 108"/>
                <a:gd name="T38" fmla="*/ 176 w 290"/>
                <a:gd name="T39" fmla="*/ 70 h 108"/>
                <a:gd name="T40" fmla="*/ 160 w 290"/>
                <a:gd name="T41" fmla="*/ 70 h 108"/>
                <a:gd name="T42" fmla="*/ 156 w 290"/>
                <a:gd name="T43" fmla="*/ 70 h 108"/>
                <a:gd name="T44" fmla="*/ 133 w 290"/>
                <a:gd name="T45" fmla="*/ 41 h 108"/>
                <a:gd name="T46" fmla="*/ 131 w 290"/>
                <a:gd name="T47" fmla="*/ 29 h 108"/>
                <a:gd name="T48" fmla="*/ 128 w 290"/>
                <a:gd name="T49" fmla="*/ 29 h 108"/>
                <a:gd name="T50" fmla="*/ 120 w 290"/>
                <a:gd name="T51" fmla="*/ 35 h 108"/>
                <a:gd name="T52" fmla="*/ 106 w 290"/>
                <a:gd name="T53" fmla="*/ 47 h 108"/>
                <a:gd name="T54" fmla="*/ 88 w 290"/>
                <a:gd name="T55" fmla="*/ 35 h 108"/>
                <a:gd name="T56" fmla="*/ 69 w 290"/>
                <a:gd name="T57" fmla="*/ 12 h 108"/>
                <a:gd name="T58" fmla="*/ 52 w 290"/>
                <a:gd name="T5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0" h="108">
                  <a:moveTo>
                    <a:pt x="52" y="0"/>
                  </a:moveTo>
                  <a:cubicBezTo>
                    <a:pt x="51" y="0"/>
                    <a:pt x="50" y="0"/>
                    <a:pt x="49" y="0"/>
                  </a:cubicBezTo>
                  <a:cubicBezTo>
                    <a:pt x="37" y="4"/>
                    <a:pt x="42" y="15"/>
                    <a:pt x="43" y="24"/>
                  </a:cubicBezTo>
                  <a:cubicBezTo>
                    <a:pt x="39" y="23"/>
                    <a:pt x="35" y="23"/>
                    <a:pt x="32" y="23"/>
                  </a:cubicBezTo>
                  <a:cubicBezTo>
                    <a:pt x="12" y="23"/>
                    <a:pt x="0" y="36"/>
                    <a:pt x="5" y="57"/>
                  </a:cubicBezTo>
                  <a:cubicBezTo>
                    <a:pt x="7" y="64"/>
                    <a:pt x="9" y="74"/>
                    <a:pt x="17" y="76"/>
                  </a:cubicBezTo>
                  <a:cubicBezTo>
                    <a:pt x="18" y="76"/>
                    <a:pt x="19" y="76"/>
                    <a:pt x="20" y="76"/>
                  </a:cubicBezTo>
                  <a:cubicBezTo>
                    <a:pt x="28" y="76"/>
                    <a:pt x="29" y="66"/>
                    <a:pt x="31" y="60"/>
                  </a:cubicBezTo>
                  <a:cubicBezTo>
                    <a:pt x="35" y="47"/>
                    <a:pt x="40" y="36"/>
                    <a:pt x="52" y="36"/>
                  </a:cubicBezTo>
                  <a:cubicBezTo>
                    <a:pt x="56" y="36"/>
                    <a:pt x="60" y="37"/>
                    <a:pt x="66" y="40"/>
                  </a:cubicBezTo>
                  <a:cubicBezTo>
                    <a:pt x="73" y="49"/>
                    <a:pt x="82" y="57"/>
                    <a:pt x="90" y="67"/>
                  </a:cubicBezTo>
                  <a:cubicBezTo>
                    <a:pt x="100" y="81"/>
                    <a:pt x="116" y="99"/>
                    <a:pt x="133" y="100"/>
                  </a:cubicBezTo>
                  <a:cubicBezTo>
                    <a:pt x="161" y="101"/>
                    <a:pt x="189" y="108"/>
                    <a:pt x="217" y="108"/>
                  </a:cubicBezTo>
                  <a:cubicBezTo>
                    <a:pt x="238" y="108"/>
                    <a:pt x="258" y="104"/>
                    <a:pt x="278" y="92"/>
                  </a:cubicBezTo>
                  <a:cubicBezTo>
                    <a:pt x="285" y="88"/>
                    <a:pt x="290" y="87"/>
                    <a:pt x="289" y="78"/>
                  </a:cubicBezTo>
                  <a:cubicBezTo>
                    <a:pt x="287" y="70"/>
                    <a:pt x="284" y="66"/>
                    <a:pt x="277" y="66"/>
                  </a:cubicBezTo>
                  <a:cubicBezTo>
                    <a:pt x="276" y="66"/>
                    <a:pt x="274" y="66"/>
                    <a:pt x="272" y="66"/>
                  </a:cubicBezTo>
                  <a:cubicBezTo>
                    <a:pt x="257" y="70"/>
                    <a:pt x="243" y="71"/>
                    <a:pt x="228" y="71"/>
                  </a:cubicBezTo>
                  <a:cubicBezTo>
                    <a:pt x="219" y="71"/>
                    <a:pt x="211" y="71"/>
                    <a:pt x="202" y="70"/>
                  </a:cubicBezTo>
                  <a:cubicBezTo>
                    <a:pt x="193" y="70"/>
                    <a:pt x="185" y="70"/>
                    <a:pt x="176" y="70"/>
                  </a:cubicBezTo>
                  <a:cubicBezTo>
                    <a:pt x="171" y="70"/>
                    <a:pt x="165" y="70"/>
                    <a:pt x="160" y="70"/>
                  </a:cubicBezTo>
                  <a:cubicBezTo>
                    <a:pt x="158" y="70"/>
                    <a:pt x="157" y="70"/>
                    <a:pt x="156" y="70"/>
                  </a:cubicBezTo>
                  <a:cubicBezTo>
                    <a:pt x="137" y="70"/>
                    <a:pt x="131" y="60"/>
                    <a:pt x="133" y="41"/>
                  </a:cubicBezTo>
                  <a:cubicBezTo>
                    <a:pt x="133" y="37"/>
                    <a:pt x="140" y="32"/>
                    <a:pt x="131" y="29"/>
                  </a:cubicBezTo>
                  <a:cubicBezTo>
                    <a:pt x="130" y="29"/>
                    <a:pt x="129" y="29"/>
                    <a:pt x="128" y="29"/>
                  </a:cubicBezTo>
                  <a:cubicBezTo>
                    <a:pt x="124" y="29"/>
                    <a:pt x="122" y="31"/>
                    <a:pt x="120" y="35"/>
                  </a:cubicBezTo>
                  <a:cubicBezTo>
                    <a:pt x="115" y="44"/>
                    <a:pt x="111" y="47"/>
                    <a:pt x="106" y="47"/>
                  </a:cubicBezTo>
                  <a:cubicBezTo>
                    <a:pt x="100" y="47"/>
                    <a:pt x="93" y="41"/>
                    <a:pt x="88" y="35"/>
                  </a:cubicBezTo>
                  <a:cubicBezTo>
                    <a:pt x="81" y="28"/>
                    <a:pt x="75" y="19"/>
                    <a:pt x="69" y="12"/>
                  </a:cubicBezTo>
                  <a:cubicBezTo>
                    <a:pt x="64" y="7"/>
                    <a:pt x="59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>
              <a:spLocks noEditPoints="1"/>
            </p:cNvSpPr>
            <p:nvPr/>
          </p:nvSpPr>
          <p:spPr bwMode="auto">
            <a:xfrm>
              <a:off x="8347075" y="47575788"/>
              <a:ext cx="1495425" cy="1384300"/>
            </a:xfrm>
            <a:custGeom>
              <a:avLst/>
              <a:gdLst>
                <a:gd name="T0" fmla="*/ 113 w 691"/>
                <a:gd name="T1" fmla="*/ 457 h 640"/>
                <a:gd name="T2" fmla="*/ 105 w 691"/>
                <a:gd name="T3" fmla="*/ 22 h 640"/>
                <a:gd name="T4" fmla="*/ 198 w 691"/>
                <a:gd name="T5" fmla="*/ 139 h 640"/>
                <a:gd name="T6" fmla="*/ 234 w 691"/>
                <a:gd name="T7" fmla="*/ 163 h 640"/>
                <a:gd name="T8" fmla="*/ 248 w 691"/>
                <a:gd name="T9" fmla="*/ 233 h 640"/>
                <a:gd name="T10" fmla="*/ 223 w 691"/>
                <a:gd name="T11" fmla="*/ 241 h 640"/>
                <a:gd name="T12" fmla="*/ 181 w 691"/>
                <a:gd name="T13" fmla="*/ 237 h 640"/>
                <a:gd name="T14" fmla="*/ 141 w 691"/>
                <a:gd name="T15" fmla="*/ 256 h 640"/>
                <a:gd name="T16" fmla="*/ 41 w 691"/>
                <a:gd name="T17" fmla="*/ 157 h 640"/>
                <a:gd name="T18" fmla="*/ 42 w 691"/>
                <a:gd name="T19" fmla="*/ 218 h 640"/>
                <a:gd name="T20" fmla="*/ 95 w 691"/>
                <a:gd name="T21" fmla="*/ 260 h 640"/>
                <a:gd name="T22" fmla="*/ 102 w 691"/>
                <a:gd name="T23" fmla="*/ 416 h 640"/>
                <a:gd name="T24" fmla="*/ 74 w 691"/>
                <a:gd name="T25" fmla="*/ 505 h 640"/>
                <a:gd name="T26" fmla="*/ 69 w 691"/>
                <a:gd name="T27" fmla="*/ 605 h 640"/>
                <a:gd name="T28" fmla="*/ 110 w 691"/>
                <a:gd name="T29" fmla="*/ 475 h 640"/>
                <a:gd name="T30" fmla="*/ 129 w 691"/>
                <a:gd name="T31" fmla="*/ 398 h 640"/>
                <a:gd name="T32" fmla="*/ 140 w 691"/>
                <a:gd name="T33" fmla="*/ 354 h 640"/>
                <a:gd name="T34" fmla="*/ 230 w 691"/>
                <a:gd name="T35" fmla="*/ 263 h 640"/>
                <a:gd name="T36" fmla="*/ 234 w 691"/>
                <a:gd name="T37" fmla="*/ 332 h 640"/>
                <a:gd name="T38" fmla="*/ 215 w 691"/>
                <a:gd name="T39" fmla="*/ 331 h 640"/>
                <a:gd name="T40" fmla="*/ 205 w 691"/>
                <a:gd name="T41" fmla="*/ 331 h 640"/>
                <a:gd name="T42" fmla="*/ 196 w 691"/>
                <a:gd name="T43" fmla="*/ 331 h 640"/>
                <a:gd name="T44" fmla="*/ 170 w 691"/>
                <a:gd name="T45" fmla="*/ 377 h 640"/>
                <a:gd name="T46" fmla="*/ 235 w 691"/>
                <a:gd name="T47" fmla="*/ 376 h 640"/>
                <a:gd name="T48" fmla="*/ 260 w 691"/>
                <a:gd name="T49" fmla="*/ 404 h 640"/>
                <a:gd name="T50" fmla="*/ 249 w 691"/>
                <a:gd name="T51" fmla="*/ 464 h 640"/>
                <a:gd name="T52" fmla="*/ 148 w 691"/>
                <a:gd name="T53" fmla="*/ 498 h 640"/>
                <a:gd name="T54" fmla="*/ 179 w 691"/>
                <a:gd name="T55" fmla="*/ 511 h 640"/>
                <a:gd name="T56" fmla="*/ 253 w 691"/>
                <a:gd name="T57" fmla="*/ 559 h 640"/>
                <a:gd name="T58" fmla="*/ 260 w 691"/>
                <a:gd name="T59" fmla="*/ 628 h 640"/>
                <a:gd name="T60" fmla="*/ 292 w 691"/>
                <a:gd name="T61" fmla="*/ 626 h 640"/>
                <a:gd name="T62" fmla="*/ 296 w 691"/>
                <a:gd name="T63" fmla="*/ 496 h 640"/>
                <a:gd name="T64" fmla="*/ 336 w 691"/>
                <a:gd name="T65" fmla="*/ 499 h 640"/>
                <a:gd name="T66" fmla="*/ 360 w 691"/>
                <a:gd name="T67" fmla="*/ 499 h 640"/>
                <a:gd name="T68" fmla="*/ 357 w 691"/>
                <a:gd name="T69" fmla="*/ 467 h 640"/>
                <a:gd name="T70" fmla="*/ 290 w 691"/>
                <a:gd name="T71" fmla="*/ 427 h 640"/>
                <a:gd name="T72" fmla="*/ 324 w 691"/>
                <a:gd name="T73" fmla="*/ 377 h 640"/>
                <a:gd name="T74" fmla="*/ 345 w 691"/>
                <a:gd name="T75" fmla="*/ 380 h 640"/>
                <a:gd name="T76" fmla="*/ 369 w 691"/>
                <a:gd name="T77" fmla="*/ 342 h 640"/>
                <a:gd name="T78" fmla="*/ 318 w 691"/>
                <a:gd name="T79" fmla="*/ 271 h 640"/>
                <a:gd name="T80" fmla="*/ 387 w 691"/>
                <a:gd name="T81" fmla="*/ 269 h 640"/>
                <a:gd name="T82" fmla="*/ 412 w 691"/>
                <a:gd name="T83" fmla="*/ 264 h 640"/>
                <a:gd name="T84" fmla="*/ 452 w 691"/>
                <a:gd name="T85" fmla="*/ 543 h 640"/>
                <a:gd name="T86" fmla="*/ 475 w 691"/>
                <a:gd name="T87" fmla="*/ 573 h 640"/>
                <a:gd name="T88" fmla="*/ 511 w 691"/>
                <a:gd name="T89" fmla="*/ 617 h 640"/>
                <a:gd name="T90" fmla="*/ 598 w 691"/>
                <a:gd name="T91" fmla="*/ 624 h 640"/>
                <a:gd name="T92" fmla="*/ 658 w 691"/>
                <a:gd name="T93" fmla="*/ 627 h 640"/>
                <a:gd name="T94" fmla="*/ 573 w 691"/>
                <a:gd name="T95" fmla="*/ 548 h 640"/>
                <a:gd name="T96" fmla="*/ 463 w 691"/>
                <a:gd name="T97" fmla="*/ 435 h 640"/>
                <a:gd name="T98" fmla="*/ 452 w 691"/>
                <a:gd name="T99" fmla="*/ 367 h 640"/>
                <a:gd name="T100" fmla="*/ 452 w 691"/>
                <a:gd name="T101" fmla="*/ 165 h 640"/>
                <a:gd name="T102" fmla="*/ 395 w 691"/>
                <a:gd name="T103" fmla="*/ 247 h 640"/>
                <a:gd name="T104" fmla="*/ 334 w 691"/>
                <a:gd name="T105" fmla="*/ 241 h 640"/>
                <a:gd name="T106" fmla="*/ 288 w 691"/>
                <a:gd name="T107" fmla="*/ 222 h 640"/>
                <a:gd name="T108" fmla="*/ 364 w 691"/>
                <a:gd name="T109" fmla="*/ 135 h 640"/>
                <a:gd name="T110" fmla="*/ 219 w 691"/>
                <a:gd name="T111" fmla="*/ 113 h 640"/>
                <a:gd name="T112" fmla="*/ 206 w 691"/>
                <a:gd name="T113" fmla="*/ 59 h 640"/>
                <a:gd name="T114" fmla="*/ 327 w 691"/>
                <a:gd name="T115" fmla="*/ 53 h 640"/>
                <a:gd name="T116" fmla="*/ 381 w 691"/>
                <a:gd name="T117" fmla="*/ 117 h 640"/>
                <a:gd name="T118" fmla="*/ 399 w 691"/>
                <a:gd name="T119" fmla="*/ 25 h 640"/>
                <a:gd name="T120" fmla="*/ 155 w 691"/>
                <a:gd name="T12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640">
                  <a:moveTo>
                    <a:pt x="113" y="457"/>
                  </a:moveTo>
                  <a:cubicBezTo>
                    <a:pt x="113" y="456"/>
                    <a:pt x="113" y="456"/>
                    <a:pt x="113" y="455"/>
                  </a:cubicBezTo>
                  <a:cubicBezTo>
                    <a:pt x="113" y="456"/>
                    <a:pt x="113" y="456"/>
                    <a:pt x="113" y="457"/>
                  </a:cubicBezTo>
                  <a:moveTo>
                    <a:pt x="155" y="0"/>
                  </a:moveTo>
                  <a:cubicBezTo>
                    <a:pt x="150" y="0"/>
                    <a:pt x="145" y="0"/>
                    <a:pt x="141" y="1"/>
                  </a:cubicBezTo>
                  <a:cubicBezTo>
                    <a:pt x="127" y="3"/>
                    <a:pt x="110" y="3"/>
                    <a:pt x="105" y="22"/>
                  </a:cubicBezTo>
                  <a:cubicBezTo>
                    <a:pt x="93" y="75"/>
                    <a:pt x="106" y="99"/>
                    <a:pt x="158" y="116"/>
                  </a:cubicBezTo>
                  <a:cubicBezTo>
                    <a:pt x="167" y="118"/>
                    <a:pt x="175" y="123"/>
                    <a:pt x="183" y="126"/>
                  </a:cubicBezTo>
                  <a:cubicBezTo>
                    <a:pt x="187" y="132"/>
                    <a:pt x="190" y="139"/>
                    <a:pt x="198" y="139"/>
                  </a:cubicBezTo>
                  <a:cubicBezTo>
                    <a:pt x="199" y="139"/>
                    <a:pt x="201" y="139"/>
                    <a:pt x="203" y="138"/>
                  </a:cubicBezTo>
                  <a:cubicBezTo>
                    <a:pt x="208" y="136"/>
                    <a:pt x="212" y="136"/>
                    <a:pt x="215" y="136"/>
                  </a:cubicBezTo>
                  <a:cubicBezTo>
                    <a:pt x="229" y="136"/>
                    <a:pt x="234" y="146"/>
                    <a:pt x="234" y="163"/>
                  </a:cubicBezTo>
                  <a:cubicBezTo>
                    <a:pt x="226" y="166"/>
                    <a:pt x="215" y="169"/>
                    <a:pt x="224" y="181"/>
                  </a:cubicBezTo>
                  <a:cubicBezTo>
                    <a:pt x="229" y="189"/>
                    <a:pt x="235" y="197"/>
                    <a:pt x="242" y="205"/>
                  </a:cubicBezTo>
                  <a:cubicBezTo>
                    <a:pt x="250" y="213"/>
                    <a:pt x="251" y="223"/>
                    <a:pt x="248" y="233"/>
                  </a:cubicBezTo>
                  <a:cubicBezTo>
                    <a:pt x="246" y="240"/>
                    <a:pt x="241" y="241"/>
                    <a:pt x="236" y="241"/>
                  </a:cubicBezTo>
                  <a:cubicBezTo>
                    <a:pt x="233" y="241"/>
                    <a:pt x="229" y="241"/>
                    <a:pt x="226" y="241"/>
                  </a:cubicBezTo>
                  <a:cubicBezTo>
                    <a:pt x="225" y="241"/>
                    <a:pt x="224" y="241"/>
                    <a:pt x="223" y="241"/>
                  </a:cubicBezTo>
                  <a:cubicBezTo>
                    <a:pt x="220" y="241"/>
                    <a:pt x="216" y="241"/>
                    <a:pt x="213" y="241"/>
                  </a:cubicBezTo>
                  <a:cubicBezTo>
                    <a:pt x="209" y="241"/>
                    <a:pt x="206" y="241"/>
                    <a:pt x="202" y="241"/>
                  </a:cubicBezTo>
                  <a:cubicBezTo>
                    <a:pt x="195" y="241"/>
                    <a:pt x="188" y="241"/>
                    <a:pt x="181" y="237"/>
                  </a:cubicBezTo>
                  <a:cubicBezTo>
                    <a:pt x="179" y="236"/>
                    <a:pt x="176" y="235"/>
                    <a:pt x="174" y="235"/>
                  </a:cubicBezTo>
                  <a:cubicBezTo>
                    <a:pt x="168" y="235"/>
                    <a:pt x="164" y="239"/>
                    <a:pt x="160" y="243"/>
                  </a:cubicBezTo>
                  <a:cubicBezTo>
                    <a:pt x="152" y="252"/>
                    <a:pt x="146" y="256"/>
                    <a:pt x="141" y="256"/>
                  </a:cubicBezTo>
                  <a:cubicBezTo>
                    <a:pt x="134" y="256"/>
                    <a:pt x="129" y="247"/>
                    <a:pt x="124" y="233"/>
                  </a:cubicBezTo>
                  <a:cubicBezTo>
                    <a:pt x="112" y="200"/>
                    <a:pt x="88" y="177"/>
                    <a:pt x="59" y="162"/>
                  </a:cubicBezTo>
                  <a:cubicBezTo>
                    <a:pt x="53" y="159"/>
                    <a:pt x="47" y="157"/>
                    <a:pt x="41" y="157"/>
                  </a:cubicBezTo>
                  <a:cubicBezTo>
                    <a:pt x="28" y="157"/>
                    <a:pt x="16" y="166"/>
                    <a:pt x="9" y="180"/>
                  </a:cubicBezTo>
                  <a:cubicBezTo>
                    <a:pt x="0" y="198"/>
                    <a:pt x="11" y="208"/>
                    <a:pt x="29" y="212"/>
                  </a:cubicBezTo>
                  <a:cubicBezTo>
                    <a:pt x="32" y="217"/>
                    <a:pt x="37" y="218"/>
                    <a:pt x="42" y="218"/>
                  </a:cubicBezTo>
                  <a:cubicBezTo>
                    <a:pt x="45" y="218"/>
                    <a:pt x="48" y="218"/>
                    <a:pt x="51" y="218"/>
                  </a:cubicBezTo>
                  <a:cubicBezTo>
                    <a:pt x="64" y="228"/>
                    <a:pt x="77" y="238"/>
                    <a:pt x="90" y="248"/>
                  </a:cubicBezTo>
                  <a:cubicBezTo>
                    <a:pt x="91" y="252"/>
                    <a:pt x="93" y="256"/>
                    <a:pt x="95" y="260"/>
                  </a:cubicBezTo>
                  <a:cubicBezTo>
                    <a:pt x="114" y="301"/>
                    <a:pt x="138" y="342"/>
                    <a:pt x="112" y="390"/>
                  </a:cubicBezTo>
                  <a:cubicBezTo>
                    <a:pt x="111" y="391"/>
                    <a:pt x="111" y="392"/>
                    <a:pt x="111" y="393"/>
                  </a:cubicBezTo>
                  <a:cubicBezTo>
                    <a:pt x="102" y="398"/>
                    <a:pt x="90" y="403"/>
                    <a:pt x="102" y="416"/>
                  </a:cubicBezTo>
                  <a:cubicBezTo>
                    <a:pt x="106" y="426"/>
                    <a:pt x="104" y="435"/>
                    <a:pt x="97" y="444"/>
                  </a:cubicBezTo>
                  <a:cubicBezTo>
                    <a:pt x="86" y="452"/>
                    <a:pt x="94" y="465"/>
                    <a:pt x="88" y="475"/>
                  </a:cubicBezTo>
                  <a:cubicBezTo>
                    <a:pt x="84" y="485"/>
                    <a:pt x="79" y="495"/>
                    <a:pt x="74" y="505"/>
                  </a:cubicBezTo>
                  <a:cubicBezTo>
                    <a:pt x="65" y="509"/>
                    <a:pt x="60" y="514"/>
                    <a:pt x="69" y="523"/>
                  </a:cubicBezTo>
                  <a:cubicBezTo>
                    <a:pt x="70" y="527"/>
                    <a:pt x="70" y="531"/>
                    <a:pt x="71" y="535"/>
                  </a:cubicBezTo>
                  <a:cubicBezTo>
                    <a:pt x="40" y="556"/>
                    <a:pt x="73" y="582"/>
                    <a:pt x="69" y="605"/>
                  </a:cubicBezTo>
                  <a:cubicBezTo>
                    <a:pt x="78" y="582"/>
                    <a:pt x="87" y="560"/>
                    <a:pt x="89" y="535"/>
                  </a:cubicBezTo>
                  <a:cubicBezTo>
                    <a:pt x="98" y="521"/>
                    <a:pt x="102" y="506"/>
                    <a:pt x="105" y="490"/>
                  </a:cubicBezTo>
                  <a:cubicBezTo>
                    <a:pt x="111" y="486"/>
                    <a:pt x="112" y="481"/>
                    <a:pt x="110" y="475"/>
                  </a:cubicBezTo>
                  <a:cubicBezTo>
                    <a:pt x="112" y="471"/>
                    <a:pt x="113" y="467"/>
                    <a:pt x="114" y="463"/>
                  </a:cubicBezTo>
                  <a:cubicBezTo>
                    <a:pt x="116" y="459"/>
                    <a:pt x="117" y="455"/>
                    <a:pt x="119" y="451"/>
                  </a:cubicBezTo>
                  <a:cubicBezTo>
                    <a:pt x="122" y="433"/>
                    <a:pt x="131" y="416"/>
                    <a:pt x="129" y="398"/>
                  </a:cubicBezTo>
                  <a:cubicBezTo>
                    <a:pt x="129" y="396"/>
                    <a:pt x="129" y="394"/>
                    <a:pt x="130" y="392"/>
                  </a:cubicBezTo>
                  <a:cubicBezTo>
                    <a:pt x="138" y="386"/>
                    <a:pt x="135" y="377"/>
                    <a:pt x="136" y="370"/>
                  </a:cubicBezTo>
                  <a:cubicBezTo>
                    <a:pt x="140" y="365"/>
                    <a:pt x="142" y="360"/>
                    <a:pt x="140" y="354"/>
                  </a:cubicBezTo>
                  <a:cubicBezTo>
                    <a:pt x="142" y="349"/>
                    <a:pt x="144" y="343"/>
                    <a:pt x="144" y="337"/>
                  </a:cubicBezTo>
                  <a:cubicBezTo>
                    <a:pt x="147" y="276"/>
                    <a:pt x="150" y="261"/>
                    <a:pt x="191" y="261"/>
                  </a:cubicBezTo>
                  <a:cubicBezTo>
                    <a:pt x="201" y="261"/>
                    <a:pt x="214" y="262"/>
                    <a:pt x="230" y="263"/>
                  </a:cubicBezTo>
                  <a:cubicBezTo>
                    <a:pt x="237" y="264"/>
                    <a:pt x="246" y="262"/>
                    <a:pt x="248" y="270"/>
                  </a:cubicBezTo>
                  <a:cubicBezTo>
                    <a:pt x="252" y="288"/>
                    <a:pt x="254" y="307"/>
                    <a:pt x="247" y="323"/>
                  </a:cubicBezTo>
                  <a:cubicBezTo>
                    <a:pt x="245" y="330"/>
                    <a:pt x="240" y="332"/>
                    <a:pt x="234" y="332"/>
                  </a:cubicBezTo>
                  <a:cubicBezTo>
                    <a:pt x="232" y="332"/>
                    <a:pt x="229" y="331"/>
                    <a:pt x="226" y="331"/>
                  </a:cubicBezTo>
                  <a:cubicBezTo>
                    <a:pt x="224" y="331"/>
                    <a:pt x="221" y="331"/>
                    <a:pt x="219" y="331"/>
                  </a:cubicBezTo>
                  <a:cubicBezTo>
                    <a:pt x="218" y="331"/>
                    <a:pt x="216" y="331"/>
                    <a:pt x="215" y="331"/>
                  </a:cubicBezTo>
                  <a:cubicBezTo>
                    <a:pt x="214" y="331"/>
                    <a:pt x="212" y="331"/>
                    <a:pt x="211" y="331"/>
                  </a:cubicBezTo>
                  <a:cubicBezTo>
                    <a:pt x="210" y="331"/>
                    <a:pt x="209" y="331"/>
                    <a:pt x="208" y="331"/>
                  </a:cubicBezTo>
                  <a:cubicBezTo>
                    <a:pt x="207" y="331"/>
                    <a:pt x="206" y="331"/>
                    <a:pt x="205" y="331"/>
                  </a:cubicBezTo>
                  <a:cubicBezTo>
                    <a:pt x="204" y="331"/>
                    <a:pt x="204" y="331"/>
                    <a:pt x="203" y="331"/>
                  </a:cubicBezTo>
                  <a:cubicBezTo>
                    <a:pt x="202" y="331"/>
                    <a:pt x="201" y="331"/>
                    <a:pt x="200" y="331"/>
                  </a:cubicBezTo>
                  <a:cubicBezTo>
                    <a:pt x="199" y="331"/>
                    <a:pt x="197" y="331"/>
                    <a:pt x="196" y="331"/>
                  </a:cubicBezTo>
                  <a:cubicBezTo>
                    <a:pt x="194" y="331"/>
                    <a:pt x="193" y="331"/>
                    <a:pt x="191" y="331"/>
                  </a:cubicBezTo>
                  <a:cubicBezTo>
                    <a:pt x="182" y="331"/>
                    <a:pt x="174" y="332"/>
                    <a:pt x="169" y="343"/>
                  </a:cubicBezTo>
                  <a:cubicBezTo>
                    <a:pt x="165" y="354"/>
                    <a:pt x="162" y="368"/>
                    <a:pt x="170" y="377"/>
                  </a:cubicBezTo>
                  <a:cubicBezTo>
                    <a:pt x="174" y="382"/>
                    <a:pt x="179" y="384"/>
                    <a:pt x="184" y="384"/>
                  </a:cubicBezTo>
                  <a:cubicBezTo>
                    <a:pt x="191" y="384"/>
                    <a:pt x="199" y="381"/>
                    <a:pt x="206" y="380"/>
                  </a:cubicBezTo>
                  <a:cubicBezTo>
                    <a:pt x="215" y="379"/>
                    <a:pt x="225" y="376"/>
                    <a:pt x="235" y="376"/>
                  </a:cubicBezTo>
                  <a:cubicBezTo>
                    <a:pt x="244" y="376"/>
                    <a:pt x="252" y="379"/>
                    <a:pt x="259" y="390"/>
                  </a:cubicBezTo>
                  <a:cubicBezTo>
                    <a:pt x="259" y="390"/>
                    <a:pt x="259" y="390"/>
                    <a:pt x="259" y="390"/>
                  </a:cubicBezTo>
                  <a:cubicBezTo>
                    <a:pt x="260" y="395"/>
                    <a:pt x="260" y="399"/>
                    <a:pt x="260" y="404"/>
                  </a:cubicBezTo>
                  <a:cubicBezTo>
                    <a:pt x="253" y="415"/>
                    <a:pt x="242" y="427"/>
                    <a:pt x="259" y="439"/>
                  </a:cubicBezTo>
                  <a:cubicBezTo>
                    <a:pt x="258" y="443"/>
                    <a:pt x="258" y="447"/>
                    <a:pt x="257" y="452"/>
                  </a:cubicBezTo>
                  <a:cubicBezTo>
                    <a:pt x="251" y="454"/>
                    <a:pt x="249" y="459"/>
                    <a:pt x="249" y="464"/>
                  </a:cubicBezTo>
                  <a:cubicBezTo>
                    <a:pt x="244" y="463"/>
                    <a:pt x="238" y="463"/>
                    <a:pt x="233" y="463"/>
                  </a:cubicBezTo>
                  <a:cubicBezTo>
                    <a:pt x="213" y="463"/>
                    <a:pt x="193" y="468"/>
                    <a:pt x="172" y="469"/>
                  </a:cubicBezTo>
                  <a:cubicBezTo>
                    <a:pt x="153" y="470"/>
                    <a:pt x="153" y="486"/>
                    <a:pt x="148" y="498"/>
                  </a:cubicBezTo>
                  <a:cubicBezTo>
                    <a:pt x="145" y="505"/>
                    <a:pt x="141" y="512"/>
                    <a:pt x="148" y="517"/>
                  </a:cubicBezTo>
                  <a:cubicBezTo>
                    <a:pt x="151" y="519"/>
                    <a:pt x="154" y="520"/>
                    <a:pt x="157" y="520"/>
                  </a:cubicBezTo>
                  <a:cubicBezTo>
                    <a:pt x="165" y="520"/>
                    <a:pt x="172" y="514"/>
                    <a:pt x="179" y="511"/>
                  </a:cubicBezTo>
                  <a:cubicBezTo>
                    <a:pt x="195" y="505"/>
                    <a:pt x="211" y="501"/>
                    <a:pt x="228" y="501"/>
                  </a:cubicBezTo>
                  <a:cubicBezTo>
                    <a:pt x="237" y="501"/>
                    <a:pt x="246" y="502"/>
                    <a:pt x="255" y="505"/>
                  </a:cubicBezTo>
                  <a:cubicBezTo>
                    <a:pt x="260" y="523"/>
                    <a:pt x="255" y="541"/>
                    <a:pt x="253" y="559"/>
                  </a:cubicBezTo>
                  <a:cubicBezTo>
                    <a:pt x="251" y="564"/>
                    <a:pt x="254" y="568"/>
                    <a:pt x="257" y="571"/>
                  </a:cubicBezTo>
                  <a:cubicBezTo>
                    <a:pt x="250" y="584"/>
                    <a:pt x="248" y="598"/>
                    <a:pt x="251" y="613"/>
                  </a:cubicBezTo>
                  <a:cubicBezTo>
                    <a:pt x="250" y="620"/>
                    <a:pt x="254" y="625"/>
                    <a:pt x="260" y="628"/>
                  </a:cubicBezTo>
                  <a:cubicBezTo>
                    <a:pt x="259" y="637"/>
                    <a:pt x="262" y="640"/>
                    <a:pt x="266" y="640"/>
                  </a:cubicBezTo>
                  <a:cubicBezTo>
                    <a:pt x="270" y="640"/>
                    <a:pt x="274" y="638"/>
                    <a:pt x="278" y="636"/>
                  </a:cubicBezTo>
                  <a:cubicBezTo>
                    <a:pt x="285" y="635"/>
                    <a:pt x="290" y="634"/>
                    <a:pt x="292" y="626"/>
                  </a:cubicBezTo>
                  <a:cubicBezTo>
                    <a:pt x="297" y="592"/>
                    <a:pt x="294" y="557"/>
                    <a:pt x="285" y="524"/>
                  </a:cubicBezTo>
                  <a:cubicBezTo>
                    <a:pt x="288" y="519"/>
                    <a:pt x="288" y="515"/>
                    <a:pt x="285" y="511"/>
                  </a:cubicBezTo>
                  <a:cubicBezTo>
                    <a:pt x="287" y="504"/>
                    <a:pt x="288" y="496"/>
                    <a:pt x="296" y="496"/>
                  </a:cubicBezTo>
                  <a:cubicBezTo>
                    <a:pt x="298" y="496"/>
                    <a:pt x="299" y="496"/>
                    <a:pt x="302" y="497"/>
                  </a:cubicBezTo>
                  <a:cubicBezTo>
                    <a:pt x="308" y="499"/>
                    <a:pt x="314" y="500"/>
                    <a:pt x="321" y="500"/>
                  </a:cubicBezTo>
                  <a:cubicBezTo>
                    <a:pt x="326" y="500"/>
                    <a:pt x="331" y="499"/>
                    <a:pt x="336" y="499"/>
                  </a:cubicBezTo>
                  <a:cubicBezTo>
                    <a:pt x="341" y="499"/>
                    <a:pt x="346" y="498"/>
                    <a:pt x="351" y="498"/>
                  </a:cubicBezTo>
                  <a:cubicBezTo>
                    <a:pt x="353" y="498"/>
                    <a:pt x="355" y="498"/>
                    <a:pt x="357" y="498"/>
                  </a:cubicBezTo>
                  <a:cubicBezTo>
                    <a:pt x="358" y="499"/>
                    <a:pt x="359" y="499"/>
                    <a:pt x="360" y="499"/>
                  </a:cubicBezTo>
                  <a:cubicBezTo>
                    <a:pt x="372" y="499"/>
                    <a:pt x="380" y="493"/>
                    <a:pt x="381" y="482"/>
                  </a:cubicBezTo>
                  <a:cubicBezTo>
                    <a:pt x="381" y="470"/>
                    <a:pt x="372" y="467"/>
                    <a:pt x="361" y="467"/>
                  </a:cubicBezTo>
                  <a:cubicBezTo>
                    <a:pt x="360" y="467"/>
                    <a:pt x="359" y="467"/>
                    <a:pt x="357" y="467"/>
                  </a:cubicBezTo>
                  <a:cubicBezTo>
                    <a:pt x="354" y="467"/>
                    <a:pt x="350" y="467"/>
                    <a:pt x="346" y="467"/>
                  </a:cubicBezTo>
                  <a:cubicBezTo>
                    <a:pt x="342" y="467"/>
                    <a:pt x="338" y="467"/>
                    <a:pt x="334" y="467"/>
                  </a:cubicBezTo>
                  <a:cubicBezTo>
                    <a:pt x="309" y="464"/>
                    <a:pt x="288" y="458"/>
                    <a:pt x="290" y="427"/>
                  </a:cubicBezTo>
                  <a:cubicBezTo>
                    <a:pt x="299" y="412"/>
                    <a:pt x="284" y="399"/>
                    <a:pt x="289" y="384"/>
                  </a:cubicBezTo>
                  <a:cubicBezTo>
                    <a:pt x="298" y="383"/>
                    <a:pt x="309" y="384"/>
                    <a:pt x="317" y="376"/>
                  </a:cubicBezTo>
                  <a:cubicBezTo>
                    <a:pt x="319" y="377"/>
                    <a:pt x="321" y="377"/>
                    <a:pt x="324" y="377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28" y="381"/>
                    <a:pt x="332" y="382"/>
                    <a:pt x="336" y="382"/>
                  </a:cubicBezTo>
                  <a:cubicBezTo>
                    <a:pt x="339" y="382"/>
                    <a:pt x="342" y="381"/>
                    <a:pt x="345" y="380"/>
                  </a:cubicBezTo>
                  <a:cubicBezTo>
                    <a:pt x="348" y="381"/>
                    <a:pt x="350" y="381"/>
                    <a:pt x="352" y="381"/>
                  </a:cubicBezTo>
                  <a:cubicBezTo>
                    <a:pt x="358" y="381"/>
                    <a:pt x="364" y="378"/>
                    <a:pt x="369" y="373"/>
                  </a:cubicBezTo>
                  <a:cubicBezTo>
                    <a:pt x="383" y="363"/>
                    <a:pt x="379" y="353"/>
                    <a:pt x="369" y="342"/>
                  </a:cubicBezTo>
                  <a:cubicBezTo>
                    <a:pt x="345" y="341"/>
                    <a:pt x="322" y="339"/>
                    <a:pt x="298" y="338"/>
                  </a:cubicBezTo>
                  <a:cubicBezTo>
                    <a:pt x="290" y="338"/>
                    <a:pt x="283" y="337"/>
                    <a:pt x="279" y="327"/>
                  </a:cubicBezTo>
                  <a:cubicBezTo>
                    <a:pt x="268" y="294"/>
                    <a:pt x="283" y="271"/>
                    <a:pt x="318" y="271"/>
                  </a:cubicBezTo>
                  <a:cubicBezTo>
                    <a:pt x="323" y="271"/>
                    <a:pt x="328" y="270"/>
                    <a:pt x="333" y="270"/>
                  </a:cubicBezTo>
                  <a:cubicBezTo>
                    <a:pt x="337" y="270"/>
                    <a:pt x="341" y="269"/>
                    <a:pt x="345" y="269"/>
                  </a:cubicBezTo>
                  <a:cubicBezTo>
                    <a:pt x="359" y="269"/>
                    <a:pt x="373" y="269"/>
                    <a:pt x="387" y="269"/>
                  </a:cubicBezTo>
                  <a:cubicBezTo>
                    <a:pt x="393" y="268"/>
                    <a:pt x="398" y="262"/>
                    <a:pt x="405" y="262"/>
                  </a:cubicBezTo>
                  <a:cubicBezTo>
                    <a:pt x="407" y="262"/>
                    <a:pt x="409" y="262"/>
                    <a:pt x="411" y="264"/>
                  </a:cubicBezTo>
                  <a:cubicBezTo>
                    <a:pt x="412" y="264"/>
                    <a:pt x="412" y="264"/>
                    <a:pt x="412" y="264"/>
                  </a:cubicBezTo>
                  <a:cubicBezTo>
                    <a:pt x="423" y="301"/>
                    <a:pt x="407" y="337"/>
                    <a:pt x="409" y="374"/>
                  </a:cubicBezTo>
                  <a:cubicBezTo>
                    <a:pt x="407" y="393"/>
                    <a:pt x="406" y="413"/>
                    <a:pt x="410" y="433"/>
                  </a:cubicBezTo>
                  <a:cubicBezTo>
                    <a:pt x="414" y="473"/>
                    <a:pt x="427" y="510"/>
                    <a:pt x="452" y="543"/>
                  </a:cubicBezTo>
                  <a:cubicBezTo>
                    <a:pt x="454" y="545"/>
                    <a:pt x="456" y="547"/>
                    <a:pt x="457" y="549"/>
                  </a:cubicBezTo>
                  <a:cubicBezTo>
                    <a:pt x="461" y="556"/>
                    <a:pt x="463" y="564"/>
                    <a:pt x="470" y="568"/>
                  </a:cubicBezTo>
                  <a:cubicBezTo>
                    <a:pt x="472" y="570"/>
                    <a:pt x="473" y="571"/>
                    <a:pt x="475" y="573"/>
                  </a:cubicBezTo>
                  <a:cubicBezTo>
                    <a:pt x="478" y="580"/>
                    <a:pt x="481" y="587"/>
                    <a:pt x="488" y="591"/>
                  </a:cubicBezTo>
                  <a:cubicBezTo>
                    <a:pt x="493" y="602"/>
                    <a:pt x="500" y="610"/>
                    <a:pt x="511" y="616"/>
                  </a:cubicBezTo>
                  <a:cubicBezTo>
                    <a:pt x="511" y="617"/>
                    <a:pt x="511" y="617"/>
                    <a:pt x="511" y="617"/>
                  </a:cubicBezTo>
                  <a:cubicBezTo>
                    <a:pt x="513" y="621"/>
                    <a:pt x="517" y="624"/>
                    <a:pt x="521" y="624"/>
                  </a:cubicBezTo>
                  <a:cubicBezTo>
                    <a:pt x="523" y="624"/>
                    <a:pt x="524" y="624"/>
                    <a:pt x="526" y="623"/>
                  </a:cubicBezTo>
                  <a:cubicBezTo>
                    <a:pt x="550" y="624"/>
                    <a:pt x="574" y="624"/>
                    <a:pt x="598" y="624"/>
                  </a:cubicBezTo>
                  <a:cubicBezTo>
                    <a:pt x="612" y="635"/>
                    <a:pt x="630" y="632"/>
                    <a:pt x="646" y="635"/>
                  </a:cubicBezTo>
                  <a:cubicBezTo>
                    <a:pt x="648" y="636"/>
                    <a:pt x="649" y="636"/>
                    <a:pt x="651" y="636"/>
                  </a:cubicBezTo>
                  <a:cubicBezTo>
                    <a:pt x="655" y="636"/>
                    <a:pt x="658" y="633"/>
                    <a:pt x="658" y="627"/>
                  </a:cubicBezTo>
                  <a:cubicBezTo>
                    <a:pt x="661" y="624"/>
                    <a:pt x="664" y="620"/>
                    <a:pt x="667" y="618"/>
                  </a:cubicBezTo>
                  <a:cubicBezTo>
                    <a:pt x="691" y="605"/>
                    <a:pt x="684" y="596"/>
                    <a:pt x="663" y="588"/>
                  </a:cubicBezTo>
                  <a:cubicBezTo>
                    <a:pt x="633" y="575"/>
                    <a:pt x="603" y="561"/>
                    <a:pt x="573" y="548"/>
                  </a:cubicBezTo>
                  <a:cubicBezTo>
                    <a:pt x="569" y="546"/>
                    <a:pt x="565" y="544"/>
                    <a:pt x="561" y="543"/>
                  </a:cubicBezTo>
                  <a:cubicBezTo>
                    <a:pt x="517" y="518"/>
                    <a:pt x="484" y="483"/>
                    <a:pt x="464" y="437"/>
                  </a:cubicBezTo>
                  <a:cubicBezTo>
                    <a:pt x="463" y="435"/>
                    <a:pt x="463" y="435"/>
                    <a:pt x="463" y="435"/>
                  </a:cubicBezTo>
                  <a:cubicBezTo>
                    <a:pt x="459" y="428"/>
                    <a:pt x="456" y="422"/>
                    <a:pt x="453" y="415"/>
                  </a:cubicBezTo>
                  <a:cubicBezTo>
                    <a:pt x="453" y="403"/>
                    <a:pt x="452" y="391"/>
                    <a:pt x="452" y="379"/>
                  </a:cubicBezTo>
                  <a:cubicBezTo>
                    <a:pt x="452" y="375"/>
                    <a:pt x="452" y="371"/>
                    <a:pt x="452" y="367"/>
                  </a:cubicBezTo>
                  <a:cubicBezTo>
                    <a:pt x="452" y="355"/>
                    <a:pt x="452" y="343"/>
                    <a:pt x="453" y="331"/>
                  </a:cubicBezTo>
                  <a:cubicBezTo>
                    <a:pt x="471" y="283"/>
                    <a:pt x="456" y="231"/>
                    <a:pt x="468" y="182"/>
                  </a:cubicBezTo>
                  <a:cubicBezTo>
                    <a:pt x="471" y="171"/>
                    <a:pt x="462" y="165"/>
                    <a:pt x="452" y="165"/>
                  </a:cubicBezTo>
                  <a:cubicBezTo>
                    <a:pt x="447" y="165"/>
                    <a:pt x="441" y="167"/>
                    <a:pt x="436" y="171"/>
                  </a:cubicBezTo>
                  <a:cubicBezTo>
                    <a:pt x="420" y="185"/>
                    <a:pt x="406" y="202"/>
                    <a:pt x="408" y="225"/>
                  </a:cubicBezTo>
                  <a:cubicBezTo>
                    <a:pt x="408" y="240"/>
                    <a:pt x="404" y="247"/>
                    <a:pt x="395" y="247"/>
                  </a:cubicBezTo>
                  <a:cubicBezTo>
                    <a:pt x="391" y="247"/>
                    <a:pt x="386" y="245"/>
                    <a:pt x="381" y="243"/>
                  </a:cubicBezTo>
                  <a:cubicBezTo>
                    <a:pt x="372" y="241"/>
                    <a:pt x="364" y="240"/>
                    <a:pt x="355" y="240"/>
                  </a:cubicBezTo>
                  <a:cubicBezTo>
                    <a:pt x="348" y="240"/>
                    <a:pt x="341" y="241"/>
                    <a:pt x="334" y="241"/>
                  </a:cubicBezTo>
                  <a:cubicBezTo>
                    <a:pt x="327" y="242"/>
                    <a:pt x="320" y="242"/>
                    <a:pt x="312" y="242"/>
                  </a:cubicBezTo>
                  <a:cubicBezTo>
                    <a:pt x="311" y="242"/>
                    <a:pt x="311" y="242"/>
                    <a:pt x="310" y="242"/>
                  </a:cubicBezTo>
                  <a:cubicBezTo>
                    <a:pt x="295" y="242"/>
                    <a:pt x="287" y="238"/>
                    <a:pt x="288" y="222"/>
                  </a:cubicBezTo>
                  <a:cubicBezTo>
                    <a:pt x="288" y="215"/>
                    <a:pt x="288" y="208"/>
                    <a:pt x="282" y="203"/>
                  </a:cubicBezTo>
                  <a:cubicBezTo>
                    <a:pt x="287" y="195"/>
                    <a:pt x="284" y="183"/>
                    <a:pt x="292" y="175"/>
                  </a:cubicBezTo>
                  <a:cubicBezTo>
                    <a:pt x="311" y="158"/>
                    <a:pt x="338" y="153"/>
                    <a:pt x="364" y="135"/>
                  </a:cubicBezTo>
                  <a:cubicBezTo>
                    <a:pt x="355" y="133"/>
                    <a:pt x="346" y="133"/>
                    <a:pt x="338" y="133"/>
                  </a:cubicBezTo>
                  <a:cubicBezTo>
                    <a:pt x="307" y="133"/>
                    <a:pt x="281" y="141"/>
                    <a:pt x="255" y="144"/>
                  </a:cubicBezTo>
                  <a:cubicBezTo>
                    <a:pt x="244" y="132"/>
                    <a:pt x="234" y="119"/>
                    <a:pt x="219" y="113"/>
                  </a:cubicBezTo>
                  <a:cubicBezTo>
                    <a:pt x="218" y="111"/>
                    <a:pt x="216" y="109"/>
                    <a:pt x="214" y="108"/>
                  </a:cubicBezTo>
                  <a:cubicBezTo>
                    <a:pt x="210" y="99"/>
                    <a:pt x="204" y="93"/>
                    <a:pt x="194" y="90"/>
                  </a:cubicBezTo>
                  <a:cubicBezTo>
                    <a:pt x="180" y="73"/>
                    <a:pt x="184" y="63"/>
                    <a:pt x="206" y="59"/>
                  </a:cubicBezTo>
                  <a:cubicBezTo>
                    <a:pt x="226" y="62"/>
                    <a:pt x="247" y="64"/>
                    <a:pt x="267" y="65"/>
                  </a:cubicBezTo>
                  <a:cubicBezTo>
                    <a:pt x="272" y="65"/>
                    <a:pt x="278" y="65"/>
                    <a:pt x="284" y="65"/>
                  </a:cubicBezTo>
                  <a:cubicBezTo>
                    <a:pt x="299" y="65"/>
                    <a:pt x="314" y="63"/>
                    <a:pt x="327" y="53"/>
                  </a:cubicBezTo>
                  <a:cubicBezTo>
                    <a:pt x="338" y="65"/>
                    <a:pt x="367" y="48"/>
                    <a:pt x="368" y="78"/>
                  </a:cubicBezTo>
                  <a:cubicBezTo>
                    <a:pt x="353" y="90"/>
                    <a:pt x="373" y="90"/>
                    <a:pt x="374" y="98"/>
                  </a:cubicBezTo>
                  <a:cubicBezTo>
                    <a:pt x="376" y="112"/>
                    <a:pt x="377" y="117"/>
                    <a:pt x="381" y="117"/>
                  </a:cubicBezTo>
                  <a:cubicBezTo>
                    <a:pt x="385" y="117"/>
                    <a:pt x="390" y="114"/>
                    <a:pt x="399" y="108"/>
                  </a:cubicBezTo>
                  <a:cubicBezTo>
                    <a:pt x="419" y="97"/>
                    <a:pt x="433" y="83"/>
                    <a:pt x="430" y="59"/>
                  </a:cubicBezTo>
                  <a:cubicBezTo>
                    <a:pt x="428" y="41"/>
                    <a:pt x="414" y="31"/>
                    <a:pt x="399" y="25"/>
                  </a:cubicBezTo>
                  <a:cubicBezTo>
                    <a:pt x="384" y="20"/>
                    <a:pt x="367" y="20"/>
                    <a:pt x="351" y="18"/>
                  </a:cubicBezTo>
                  <a:cubicBezTo>
                    <a:pt x="296" y="17"/>
                    <a:pt x="242" y="11"/>
                    <a:pt x="188" y="1"/>
                  </a:cubicBezTo>
                  <a:cubicBezTo>
                    <a:pt x="177" y="1"/>
                    <a:pt x="166" y="0"/>
                    <a:pt x="1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8489950" y="48883888"/>
              <a:ext cx="6350" cy="17462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8 h 8"/>
                <a:gd name="T4" fmla="*/ 3 w 3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2" y="3"/>
                    <a:pt x="1" y="5"/>
                    <a:pt x="0" y="8"/>
                  </a:cubicBezTo>
                  <a:cubicBezTo>
                    <a:pt x="2" y="5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>
              <a:spLocks noEditPoints="1"/>
            </p:cNvSpPr>
            <p:nvPr/>
          </p:nvSpPr>
          <p:spPr bwMode="auto">
            <a:xfrm>
              <a:off x="2455863" y="47534513"/>
              <a:ext cx="1641475" cy="1225550"/>
            </a:xfrm>
            <a:custGeom>
              <a:avLst/>
              <a:gdLst>
                <a:gd name="T0" fmla="*/ 317 w 759"/>
                <a:gd name="T1" fmla="*/ 469 h 567"/>
                <a:gd name="T2" fmla="*/ 306 w 759"/>
                <a:gd name="T3" fmla="*/ 379 h 567"/>
                <a:gd name="T4" fmla="*/ 324 w 759"/>
                <a:gd name="T5" fmla="*/ 468 h 567"/>
                <a:gd name="T6" fmla="*/ 233 w 759"/>
                <a:gd name="T7" fmla="*/ 410 h 567"/>
                <a:gd name="T8" fmla="*/ 261 w 759"/>
                <a:gd name="T9" fmla="*/ 193 h 567"/>
                <a:gd name="T10" fmla="*/ 363 w 759"/>
                <a:gd name="T11" fmla="*/ 209 h 567"/>
                <a:gd name="T12" fmla="*/ 176 w 759"/>
                <a:gd name="T13" fmla="*/ 224 h 567"/>
                <a:gd name="T14" fmla="*/ 240 w 759"/>
                <a:gd name="T15" fmla="*/ 192 h 567"/>
                <a:gd name="T16" fmla="*/ 164 w 759"/>
                <a:gd name="T17" fmla="*/ 150 h 567"/>
                <a:gd name="T18" fmla="*/ 174 w 759"/>
                <a:gd name="T19" fmla="*/ 149 h 567"/>
                <a:gd name="T20" fmla="*/ 209 w 759"/>
                <a:gd name="T21" fmla="*/ 129 h 567"/>
                <a:gd name="T22" fmla="*/ 330 w 759"/>
                <a:gd name="T23" fmla="*/ 115 h 567"/>
                <a:gd name="T24" fmla="*/ 239 w 759"/>
                <a:gd name="T25" fmla="*/ 70 h 567"/>
                <a:gd name="T26" fmla="*/ 301 w 759"/>
                <a:gd name="T27" fmla="*/ 131 h 567"/>
                <a:gd name="T28" fmla="*/ 221 w 759"/>
                <a:gd name="T29" fmla="*/ 123 h 567"/>
                <a:gd name="T30" fmla="*/ 194 w 759"/>
                <a:gd name="T31" fmla="*/ 124 h 567"/>
                <a:gd name="T32" fmla="*/ 138 w 759"/>
                <a:gd name="T33" fmla="*/ 211 h 567"/>
                <a:gd name="T34" fmla="*/ 46 w 759"/>
                <a:gd name="T35" fmla="*/ 475 h 567"/>
                <a:gd name="T36" fmla="*/ 19 w 759"/>
                <a:gd name="T37" fmla="*/ 561 h 567"/>
                <a:gd name="T38" fmla="*/ 58 w 759"/>
                <a:gd name="T39" fmla="*/ 532 h 567"/>
                <a:gd name="T40" fmla="*/ 165 w 759"/>
                <a:gd name="T41" fmla="*/ 423 h 567"/>
                <a:gd name="T42" fmla="*/ 197 w 759"/>
                <a:gd name="T43" fmla="*/ 415 h 567"/>
                <a:gd name="T44" fmla="*/ 209 w 759"/>
                <a:gd name="T45" fmla="*/ 476 h 567"/>
                <a:gd name="T46" fmla="*/ 270 w 759"/>
                <a:gd name="T47" fmla="*/ 513 h 567"/>
                <a:gd name="T48" fmla="*/ 309 w 759"/>
                <a:gd name="T49" fmla="*/ 516 h 567"/>
                <a:gd name="T50" fmla="*/ 378 w 759"/>
                <a:gd name="T51" fmla="*/ 494 h 567"/>
                <a:gd name="T52" fmla="*/ 342 w 759"/>
                <a:gd name="T53" fmla="*/ 338 h 567"/>
                <a:gd name="T54" fmla="*/ 263 w 759"/>
                <a:gd name="T55" fmla="*/ 340 h 567"/>
                <a:gd name="T56" fmla="*/ 214 w 759"/>
                <a:gd name="T57" fmla="*/ 336 h 567"/>
                <a:gd name="T58" fmla="*/ 193 w 759"/>
                <a:gd name="T59" fmla="*/ 288 h 567"/>
                <a:gd name="T60" fmla="*/ 335 w 759"/>
                <a:gd name="T61" fmla="*/ 283 h 567"/>
                <a:gd name="T62" fmla="*/ 455 w 759"/>
                <a:gd name="T63" fmla="*/ 407 h 567"/>
                <a:gd name="T64" fmla="*/ 448 w 759"/>
                <a:gd name="T65" fmla="*/ 536 h 567"/>
                <a:gd name="T66" fmla="*/ 522 w 759"/>
                <a:gd name="T67" fmla="*/ 445 h 567"/>
                <a:gd name="T68" fmla="*/ 601 w 759"/>
                <a:gd name="T69" fmla="*/ 524 h 567"/>
                <a:gd name="T70" fmla="*/ 721 w 759"/>
                <a:gd name="T71" fmla="*/ 533 h 567"/>
                <a:gd name="T72" fmla="*/ 756 w 759"/>
                <a:gd name="T73" fmla="*/ 511 h 567"/>
                <a:gd name="T74" fmla="*/ 705 w 759"/>
                <a:gd name="T75" fmla="*/ 497 h 567"/>
                <a:gd name="T76" fmla="*/ 643 w 759"/>
                <a:gd name="T77" fmla="*/ 466 h 567"/>
                <a:gd name="T78" fmla="*/ 523 w 759"/>
                <a:gd name="T79" fmla="*/ 294 h 567"/>
                <a:gd name="T80" fmla="*/ 498 w 759"/>
                <a:gd name="T81" fmla="*/ 286 h 567"/>
                <a:gd name="T82" fmla="*/ 439 w 759"/>
                <a:gd name="T83" fmla="*/ 252 h 567"/>
                <a:gd name="T84" fmla="*/ 413 w 759"/>
                <a:gd name="T85" fmla="*/ 212 h 567"/>
                <a:gd name="T86" fmla="*/ 469 w 759"/>
                <a:gd name="T87" fmla="*/ 178 h 567"/>
                <a:gd name="T88" fmla="*/ 451 w 759"/>
                <a:gd name="T89" fmla="*/ 121 h 567"/>
                <a:gd name="T90" fmla="*/ 448 w 759"/>
                <a:gd name="T91" fmla="*/ 14 h 567"/>
                <a:gd name="T92" fmla="*/ 408 w 759"/>
                <a:gd name="T93" fmla="*/ 122 h 567"/>
                <a:gd name="T94" fmla="*/ 313 w 759"/>
                <a:gd name="T95" fmla="*/ 5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9" h="567">
                  <a:moveTo>
                    <a:pt x="312" y="471"/>
                  </a:moveTo>
                  <a:cubicBezTo>
                    <a:pt x="312" y="471"/>
                    <a:pt x="312" y="471"/>
                    <a:pt x="312" y="471"/>
                  </a:cubicBezTo>
                  <a:cubicBezTo>
                    <a:pt x="312" y="471"/>
                    <a:pt x="312" y="471"/>
                    <a:pt x="312" y="471"/>
                  </a:cubicBezTo>
                  <a:moveTo>
                    <a:pt x="317" y="469"/>
                  </a:moveTo>
                  <a:cubicBezTo>
                    <a:pt x="317" y="468"/>
                    <a:pt x="317" y="468"/>
                    <a:pt x="317" y="468"/>
                  </a:cubicBezTo>
                  <a:cubicBezTo>
                    <a:pt x="317" y="469"/>
                    <a:pt x="317" y="469"/>
                    <a:pt x="317" y="469"/>
                  </a:cubicBezTo>
                  <a:moveTo>
                    <a:pt x="277" y="381"/>
                  </a:moveTo>
                  <a:cubicBezTo>
                    <a:pt x="287" y="381"/>
                    <a:pt x="296" y="379"/>
                    <a:pt x="306" y="379"/>
                  </a:cubicBezTo>
                  <a:cubicBezTo>
                    <a:pt x="320" y="379"/>
                    <a:pt x="334" y="379"/>
                    <a:pt x="348" y="378"/>
                  </a:cubicBezTo>
                  <a:cubicBezTo>
                    <a:pt x="363" y="386"/>
                    <a:pt x="389" y="377"/>
                    <a:pt x="392" y="406"/>
                  </a:cubicBezTo>
                  <a:cubicBezTo>
                    <a:pt x="387" y="413"/>
                    <a:pt x="378" y="420"/>
                    <a:pt x="378" y="428"/>
                  </a:cubicBezTo>
                  <a:cubicBezTo>
                    <a:pt x="379" y="467"/>
                    <a:pt x="350" y="466"/>
                    <a:pt x="324" y="468"/>
                  </a:cubicBezTo>
                  <a:cubicBezTo>
                    <a:pt x="323" y="468"/>
                    <a:pt x="321" y="467"/>
                    <a:pt x="319" y="466"/>
                  </a:cubicBezTo>
                  <a:cubicBezTo>
                    <a:pt x="314" y="466"/>
                    <a:pt x="310" y="466"/>
                    <a:pt x="306" y="466"/>
                  </a:cubicBezTo>
                  <a:cubicBezTo>
                    <a:pt x="303" y="465"/>
                    <a:pt x="300" y="464"/>
                    <a:pt x="297" y="464"/>
                  </a:cubicBezTo>
                  <a:cubicBezTo>
                    <a:pt x="244" y="461"/>
                    <a:pt x="244" y="461"/>
                    <a:pt x="233" y="410"/>
                  </a:cubicBezTo>
                  <a:cubicBezTo>
                    <a:pt x="232" y="389"/>
                    <a:pt x="241" y="380"/>
                    <a:pt x="259" y="380"/>
                  </a:cubicBezTo>
                  <a:cubicBezTo>
                    <a:pt x="262" y="380"/>
                    <a:pt x="265" y="380"/>
                    <a:pt x="268" y="380"/>
                  </a:cubicBezTo>
                  <a:cubicBezTo>
                    <a:pt x="271" y="380"/>
                    <a:pt x="274" y="381"/>
                    <a:pt x="277" y="381"/>
                  </a:cubicBezTo>
                  <a:moveTo>
                    <a:pt x="261" y="193"/>
                  </a:moveTo>
                  <a:cubicBezTo>
                    <a:pt x="271" y="193"/>
                    <a:pt x="280" y="192"/>
                    <a:pt x="290" y="192"/>
                  </a:cubicBezTo>
                  <a:cubicBezTo>
                    <a:pt x="299" y="192"/>
                    <a:pt x="309" y="191"/>
                    <a:pt x="319" y="191"/>
                  </a:cubicBezTo>
                  <a:cubicBezTo>
                    <a:pt x="330" y="191"/>
                    <a:pt x="342" y="192"/>
                    <a:pt x="353" y="194"/>
                  </a:cubicBezTo>
                  <a:cubicBezTo>
                    <a:pt x="356" y="199"/>
                    <a:pt x="360" y="204"/>
                    <a:pt x="363" y="209"/>
                  </a:cubicBezTo>
                  <a:cubicBezTo>
                    <a:pt x="373" y="229"/>
                    <a:pt x="361" y="235"/>
                    <a:pt x="345" y="236"/>
                  </a:cubicBezTo>
                  <a:cubicBezTo>
                    <a:pt x="330" y="237"/>
                    <a:pt x="315" y="238"/>
                    <a:pt x="299" y="238"/>
                  </a:cubicBezTo>
                  <a:cubicBezTo>
                    <a:pt x="291" y="238"/>
                    <a:pt x="282" y="238"/>
                    <a:pt x="273" y="236"/>
                  </a:cubicBezTo>
                  <a:cubicBezTo>
                    <a:pt x="241" y="230"/>
                    <a:pt x="208" y="235"/>
                    <a:pt x="176" y="224"/>
                  </a:cubicBezTo>
                  <a:cubicBezTo>
                    <a:pt x="178" y="214"/>
                    <a:pt x="181" y="206"/>
                    <a:pt x="191" y="206"/>
                  </a:cubicBezTo>
                  <a:cubicBezTo>
                    <a:pt x="193" y="206"/>
                    <a:pt x="195" y="206"/>
                    <a:pt x="197" y="207"/>
                  </a:cubicBezTo>
                  <a:cubicBezTo>
                    <a:pt x="200" y="207"/>
                    <a:pt x="202" y="207"/>
                    <a:pt x="205" y="207"/>
                  </a:cubicBezTo>
                  <a:cubicBezTo>
                    <a:pt x="218" y="207"/>
                    <a:pt x="229" y="201"/>
                    <a:pt x="240" y="192"/>
                  </a:cubicBezTo>
                  <a:cubicBezTo>
                    <a:pt x="247" y="193"/>
                    <a:pt x="254" y="193"/>
                    <a:pt x="261" y="193"/>
                  </a:cubicBezTo>
                  <a:moveTo>
                    <a:pt x="164" y="150"/>
                  </a:moveTo>
                  <a:cubicBezTo>
                    <a:pt x="164" y="150"/>
                    <a:pt x="164" y="150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moveTo>
                    <a:pt x="174" y="149"/>
                  </a:move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moveTo>
                    <a:pt x="209" y="129"/>
                  </a:move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moveTo>
                    <a:pt x="330" y="115"/>
                  </a:move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moveTo>
                    <a:pt x="231" y="0"/>
                  </a:moveTo>
                  <a:cubicBezTo>
                    <a:pt x="219" y="0"/>
                    <a:pt x="207" y="8"/>
                    <a:pt x="205" y="24"/>
                  </a:cubicBezTo>
                  <a:cubicBezTo>
                    <a:pt x="202" y="50"/>
                    <a:pt x="212" y="66"/>
                    <a:pt x="239" y="70"/>
                  </a:cubicBezTo>
                  <a:cubicBezTo>
                    <a:pt x="251" y="82"/>
                    <a:pt x="266" y="91"/>
                    <a:pt x="282" y="96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6" y="108"/>
                    <a:pt x="296" y="114"/>
                    <a:pt x="304" y="121"/>
                  </a:cubicBezTo>
                  <a:cubicBezTo>
                    <a:pt x="303" y="124"/>
                    <a:pt x="302" y="128"/>
                    <a:pt x="301" y="131"/>
                  </a:cubicBezTo>
                  <a:cubicBezTo>
                    <a:pt x="288" y="130"/>
                    <a:pt x="276" y="124"/>
                    <a:pt x="263" y="124"/>
                  </a:cubicBezTo>
                  <a:cubicBezTo>
                    <a:pt x="259" y="124"/>
                    <a:pt x="255" y="124"/>
                    <a:pt x="251" y="125"/>
                  </a:cubicBezTo>
                  <a:cubicBezTo>
                    <a:pt x="246" y="123"/>
                    <a:pt x="240" y="122"/>
                    <a:pt x="234" y="122"/>
                  </a:cubicBezTo>
                  <a:cubicBezTo>
                    <a:pt x="230" y="122"/>
                    <a:pt x="226" y="122"/>
                    <a:pt x="221" y="123"/>
                  </a:cubicBezTo>
                  <a:cubicBezTo>
                    <a:pt x="219" y="120"/>
                    <a:pt x="217" y="119"/>
                    <a:pt x="215" y="119"/>
                  </a:cubicBezTo>
                  <a:cubicBezTo>
                    <a:pt x="212" y="119"/>
                    <a:pt x="209" y="122"/>
                    <a:pt x="207" y="126"/>
                  </a:cubicBezTo>
                  <a:cubicBezTo>
                    <a:pt x="207" y="126"/>
                    <a:pt x="207" y="127"/>
                    <a:pt x="207" y="128"/>
                  </a:cubicBezTo>
                  <a:cubicBezTo>
                    <a:pt x="202" y="125"/>
                    <a:pt x="198" y="124"/>
                    <a:pt x="194" y="124"/>
                  </a:cubicBezTo>
                  <a:cubicBezTo>
                    <a:pt x="180" y="124"/>
                    <a:pt x="172" y="138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cubicBezTo>
                    <a:pt x="150" y="158"/>
                    <a:pt x="142" y="169"/>
                    <a:pt x="141" y="185"/>
                  </a:cubicBezTo>
                  <a:cubicBezTo>
                    <a:pt x="135" y="193"/>
                    <a:pt x="137" y="203"/>
                    <a:pt x="138" y="211"/>
                  </a:cubicBezTo>
                  <a:cubicBezTo>
                    <a:pt x="142" y="251"/>
                    <a:pt x="146" y="292"/>
                    <a:pt x="145" y="332"/>
                  </a:cubicBezTo>
                  <a:cubicBezTo>
                    <a:pt x="136" y="340"/>
                    <a:pt x="137" y="352"/>
                    <a:pt x="132" y="362"/>
                  </a:cubicBezTo>
                  <a:cubicBezTo>
                    <a:pt x="129" y="373"/>
                    <a:pt x="123" y="382"/>
                    <a:pt x="118" y="391"/>
                  </a:cubicBezTo>
                  <a:cubicBezTo>
                    <a:pt x="99" y="424"/>
                    <a:pt x="64" y="442"/>
                    <a:pt x="46" y="475"/>
                  </a:cubicBezTo>
                  <a:cubicBezTo>
                    <a:pt x="25" y="493"/>
                    <a:pt x="12" y="516"/>
                    <a:pt x="4" y="542"/>
                  </a:cubicBezTo>
                  <a:cubicBezTo>
                    <a:pt x="2" y="550"/>
                    <a:pt x="0" y="558"/>
                    <a:pt x="6" y="565"/>
                  </a:cubicBezTo>
                  <a:cubicBezTo>
                    <a:pt x="8" y="566"/>
                    <a:pt x="9" y="567"/>
                    <a:pt x="11" y="567"/>
                  </a:cubicBezTo>
                  <a:cubicBezTo>
                    <a:pt x="14" y="567"/>
                    <a:pt x="16" y="564"/>
                    <a:pt x="19" y="561"/>
                  </a:cubicBezTo>
                  <a:cubicBezTo>
                    <a:pt x="24" y="555"/>
                    <a:pt x="39" y="553"/>
                    <a:pt x="31" y="541"/>
                  </a:cubicBezTo>
                  <a:cubicBezTo>
                    <a:pt x="21" y="526"/>
                    <a:pt x="34" y="523"/>
                    <a:pt x="40" y="516"/>
                  </a:cubicBezTo>
                  <a:cubicBezTo>
                    <a:pt x="47" y="516"/>
                    <a:pt x="52" y="518"/>
                    <a:pt x="55" y="524"/>
                  </a:cubicBezTo>
                  <a:cubicBezTo>
                    <a:pt x="54" y="528"/>
                    <a:pt x="54" y="532"/>
                    <a:pt x="58" y="532"/>
                  </a:cubicBezTo>
                  <a:cubicBezTo>
                    <a:pt x="59" y="532"/>
                    <a:pt x="59" y="532"/>
                    <a:pt x="59" y="532"/>
                  </a:cubicBezTo>
                  <a:cubicBezTo>
                    <a:pt x="62" y="532"/>
                    <a:pt x="64" y="528"/>
                    <a:pt x="67" y="525"/>
                  </a:cubicBezTo>
                  <a:cubicBezTo>
                    <a:pt x="92" y="518"/>
                    <a:pt x="103" y="492"/>
                    <a:pt x="125" y="481"/>
                  </a:cubicBezTo>
                  <a:cubicBezTo>
                    <a:pt x="150" y="468"/>
                    <a:pt x="160" y="448"/>
                    <a:pt x="165" y="423"/>
                  </a:cubicBezTo>
                  <a:cubicBezTo>
                    <a:pt x="166" y="419"/>
                    <a:pt x="167" y="414"/>
                    <a:pt x="169" y="411"/>
                  </a:cubicBezTo>
                  <a:cubicBezTo>
                    <a:pt x="173" y="405"/>
                    <a:pt x="173" y="393"/>
                    <a:pt x="182" y="393"/>
                  </a:cubicBezTo>
                  <a:cubicBezTo>
                    <a:pt x="183" y="393"/>
                    <a:pt x="184" y="393"/>
                    <a:pt x="185" y="394"/>
                  </a:cubicBezTo>
                  <a:cubicBezTo>
                    <a:pt x="193" y="396"/>
                    <a:pt x="196" y="406"/>
                    <a:pt x="197" y="415"/>
                  </a:cubicBezTo>
                  <a:cubicBezTo>
                    <a:pt x="198" y="424"/>
                    <a:pt x="198" y="433"/>
                    <a:pt x="205" y="440"/>
                  </a:cubicBezTo>
                  <a:cubicBezTo>
                    <a:pt x="205" y="444"/>
                    <a:pt x="206" y="448"/>
                    <a:pt x="206" y="452"/>
                  </a:cubicBezTo>
                  <a:cubicBezTo>
                    <a:pt x="206" y="456"/>
                    <a:pt x="206" y="460"/>
                    <a:pt x="206" y="465"/>
                  </a:cubicBezTo>
                  <a:cubicBezTo>
                    <a:pt x="205" y="469"/>
                    <a:pt x="206" y="473"/>
                    <a:pt x="209" y="476"/>
                  </a:cubicBezTo>
                  <a:cubicBezTo>
                    <a:pt x="211" y="483"/>
                    <a:pt x="212" y="489"/>
                    <a:pt x="213" y="495"/>
                  </a:cubicBezTo>
                  <a:cubicBezTo>
                    <a:pt x="209" y="515"/>
                    <a:pt x="216" y="523"/>
                    <a:pt x="229" y="523"/>
                  </a:cubicBezTo>
                  <a:cubicBezTo>
                    <a:pt x="233" y="523"/>
                    <a:pt x="237" y="522"/>
                    <a:pt x="242" y="521"/>
                  </a:cubicBezTo>
                  <a:cubicBezTo>
                    <a:pt x="252" y="519"/>
                    <a:pt x="261" y="516"/>
                    <a:pt x="270" y="513"/>
                  </a:cubicBezTo>
                  <a:cubicBezTo>
                    <a:pt x="272" y="513"/>
                    <a:pt x="274" y="514"/>
                    <a:pt x="276" y="514"/>
                  </a:cubicBezTo>
                  <a:cubicBezTo>
                    <a:pt x="280" y="514"/>
                    <a:pt x="285" y="512"/>
                    <a:pt x="288" y="508"/>
                  </a:cubicBezTo>
                  <a:cubicBezTo>
                    <a:pt x="292" y="508"/>
                    <a:pt x="296" y="508"/>
                    <a:pt x="299" y="508"/>
                  </a:cubicBezTo>
                  <a:cubicBezTo>
                    <a:pt x="303" y="511"/>
                    <a:pt x="306" y="513"/>
                    <a:pt x="309" y="516"/>
                  </a:cubicBezTo>
                  <a:cubicBezTo>
                    <a:pt x="312" y="523"/>
                    <a:pt x="315" y="526"/>
                    <a:pt x="318" y="526"/>
                  </a:cubicBezTo>
                  <a:cubicBezTo>
                    <a:pt x="320" y="526"/>
                    <a:pt x="323" y="523"/>
                    <a:pt x="326" y="516"/>
                  </a:cubicBezTo>
                  <a:cubicBezTo>
                    <a:pt x="335" y="509"/>
                    <a:pt x="346" y="509"/>
                    <a:pt x="356" y="506"/>
                  </a:cubicBezTo>
                  <a:cubicBezTo>
                    <a:pt x="365" y="505"/>
                    <a:pt x="374" y="503"/>
                    <a:pt x="378" y="494"/>
                  </a:cubicBezTo>
                  <a:cubicBezTo>
                    <a:pt x="391" y="468"/>
                    <a:pt x="402" y="442"/>
                    <a:pt x="398" y="412"/>
                  </a:cubicBezTo>
                  <a:cubicBezTo>
                    <a:pt x="418" y="400"/>
                    <a:pt x="407" y="383"/>
                    <a:pt x="406" y="368"/>
                  </a:cubicBezTo>
                  <a:cubicBezTo>
                    <a:pt x="400" y="342"/>
                    <a:pt x="385" y="336"/>
                    <a:pt x="366" y="336"/>
                  </a:cubicBezTo>
                  <a:cubicBezTo>
                    <a:pt x="359" y="336"/>
                    <a:pt x="350" y="337"/>
                    <a:pt x="342" y="338"/>
                  </a:cubicBezTo>
                  <a:cubicBezTo>
                    <a:pt x="336" y="337"/>
                    <a:pt x="329" y="337"/>
                    <a:pt x="323" y="337"/>
                  </a:cubicBezTo>
                  <a:cubicBezTo>
                    <a:pt x="311" y="337"/>
                    <a:pt x="299" y="339"/>
                    <a:pt x="288" y="343"/>
                  </a:cubicBezTo>
                  <a:cubicBezTo>
                    <a:pt x="284" y="343"/>
                    <a:pt x="280" y="343"/>
                    <a:pt x="276" y="343"/>
                  </a:cubicBezTo>
                  <a:cubicBezTo>
                    <a:pt x="272" y="342"/>
                    <a:pt x="268" y="341"/>
                    <a:pt x="263" y="340"/>
                  </a:cubicBezTo>
                  <a:cubicBezTo>
                    <a:pt x="260" y="339"/>
                    <a:pt x="256" y="338"/>
                    <a:pt x="252" y="337"/>
                  </a:cubicBezTo>
                  <a:cubicBezTo>
                    <a:pt x="247" y="335"/>
                    <a:pt x="242" y="335"/>
                    <a:pt x="237" y="335"/>
                  </a:cubicBezTo>
                  <a:cubicBezTo>
                    <a:pt x="232" y="335"/>
                    <a:pt x="227" y="336"/>
                    <a:pt x="222" y="337"/>
                  </a:cubicBezTo>
                  <a:cubicBezTo>
                    <a:pt x="219" y="336"/>
                    <a:pt x="217" y="336"/>
                    <a:pt x="214" y="336"/>
                  </a:cubicBezTo>
                  <a:cubicBezTo>
                    <a:pt x="204" y="336"/>
                    <a:pt x="195" y="342"/>
                    <a:pt x="186" y="343"/>
                  </a:cubicBezTo>
                  <a:cubicBezTo>
                    <a:pt x="184" y="333"/>
                    <a:pt x="182" y="324"/>
                    <a:pt x="180" y="314"/>
                  </a:cubicBezTo>
                  <a:cubicBezTo>
                    <a:pt x="180" y="308"/>
                    <a:pt x="180" y="302"/>
                    <a:pt x="179" y="296"/>
                  </a:cubicBezTo>
                  <a:cubicBezTo>
                    <a:pt x="184" y="293"/>
                    <a:pt x="188" y="290"/>
                    <a:pt x="193" y="288"/>
                  </a:cubicBezTo>
                  <a:cubicBezTo>
                    <a:pt x="202" y="286"/>
                    <a:pt x="212" y="283"/>
                    <a:pt x="222" y="282"/>
                  </a:cubicBezTo>
                  <a:cubicBezTo>
                    <a:pt x="233" y="282"/>
                    <a:pt x="245" y="281"/>
                    <a:pt x="256" y="281"/>
                  </a:cubicBezTo>
                  <a:cubicBezTo>
                    <a:pt x="269" y="281"/>
                    <a:pt x="283" y="282"/>
                    <a:pt x="296" y="282"/>
                  </a:cubicBezTo>
                  <a:cubicBezTo>
                    <a:pt x="309" y="282"/>
                    <a:pt x="322" y="283"/>
                    <a:pt x="335" y="283"/>
                  </a:cubicBezTo>
                  <a:cubicBezTo>
                    <a:pt x="350" y="283"/>
                    <a:pt x="365" y="282"/>
                    <a:pt x="380" y="281"/>
                  </a:cubicBezTo>
                  <a:cubicBezTo>
                    <a:pt x="381" y="280"/>
                    <a:pt x="383" y="280"/>
                    <a:pt x="384" y="280"/>
                  </a:cubicBezTo>
                  <a:cubicBezTo>
                    <a:pt x="392" y="280"/>
                    <a:pt x="399" y="283"/>
                    <a:pt x="404" y="289"/>
                  </a:cubicBezTo>
                  <a:cubicBezTo>
                    <a:pt x="429" y="325"/>
                    <a:pt x="463" y="356"/>
                    <a:pt x="455" y="407"/>
                  </a:cubicBezTo>
                  <a:cubicBezTo>
                    <a:pt x="452" y="421"/>
                    <a:pt x="442" y="433"/>
                    <a:pt x="446" y="447"/>
                  </a:cubicBezTo>
                  <a:cubicBezTo>
                    <a:pt x="435" y="464"/>
                    <a:pt x="433" y="482"/>
                    <a:pt x="431" y="501"/>
                  </a:cubicBezTo>
                  <a:cubicBezTo>
                    <a:pt x="430" y="514"/>
                    <a:pt x="426" y="536"/>
                    <a:pt x="447" y="536"/>
                  </a:cubicBezTo>
                  <a:cubicBezTo>
                    <a:pt x="447" y="536"/>
                    <a:pt x="448" y="536"/>
                    <a:pt x="448" y="536"/>
                  </a:cubicBezTo>
                  <a:cubicBezTo>
                    <a:pt x="468" y="536"/>
                    <a:pt x="470" y="518"/>
                    <a:pt x="469" y="501"/>
                  </a:cubicBezTo>
                  <a:cubicBezTo>
                    <a:pt x="469" y="495"/>
                    <a:pt x="470" y="489"/>
                    <a:pt x="470" y="483"/>
                  </a:cubicBezTo>
                  <a:cubicBezTo>
                    <a:pt x="476" y="461"/>
                    <a:pt x="481" y="438"/>
                    <a:pt x="487" y="415"/>
                  </a:cubicBezTo>
                  <a:cubicBezTo>
                    <a:pt x="504" y="420"/>
                    <a:pt x="511" y="435"/>
                    <a:pt x="522" y="445"/>
                  </a:cubicBezTo>
                  <a:cubicBezTo>
                    <a:pt x="533" y="455"/>
                    <a:pt x="545" y="466"/>
                    <a:pt x="556" y="477"/>
                  </a:cubicBezTo>
                  <a:cubicBezTo>
                    <a:pt x="561" y="489"/>
                    <a:pt x="567" y="501"/>
                    <a:pt x="581" y="504"/>
                  </a:cubicBezTo>
                  <a:cubicBezTo>
                    <a:pt x="581" y="505"/>
                    <a:pt x="581" y="506"/>
                    <a:pt x="583" y="506"/>
                  </a:cubicBezTo>
                  <a:cubicBezTo>
                    <a:pt x="585" y="516"/>
                    <a:pt x="592" y="521"/>
                    <a:pt x="601" y="524"/>
                  </a:cubicBezTo>
                  <a:cubicBezTo>
                    <a:pt x="613" y="534"/>
                    <a:pt x="622" y="539"/>
                    <a:pt x="630" y="539"/>
                  </a:cubicBezTo>
                  <a:cubicBezTo>
                    <a:pt x="640" y="539"/>
                    <a:pt x="648" y="530"/>
                    <a:pt x="656" y="513"/>
                  </a:cubicBezTo>
                  <a:cubicBezTo>
                    <a:pt x="662" y="512"/>
                    <a:pt x="667" y="512"/>
                    <a:pt x="673" y="511"/>
                  </a:cubicBezTo>
                  <a:cubicBezTo>
                    <a:pt x="689" y="518"/>
                    <a:pt x="705" y="526"/>
                    <a:pt x="721" y="533"/>
                  </a:cubicBezTo>
                  <a:cubicBezTo>
                    <a:pt x="725" y="536"/>
                    <a:pt x="729" y="538"/>
                    <a:pt x="733" y="540"/>
                  </a:cubicBezTo>
                  <a:cubicBezTo>
                    <a:pt x="736" y="543"/>
                    <a:pt x="739" y="544"/>
                    <a:pt x="741" y="544"/>
                  </a:cubicBezTo>
                  <a:cubicBezTo>
                    <a:pt x="747" y="544"/>
                    <a:pt x="748" y="535"/>
                    <a:pt x="751" y="531"/>
                  </a:cubicBezTo>
                  <a:cubicBezTo>
                    <a:pt x="755" y="525"/>
                    <a:pt x="759" y="511"/>
                    <a:pt x="756" y="511"/>
                  </a:cubicBezTo>
                  <a:cubicBezTo>
                    <a:pt x="756" y="511"/>
                    <a:pt x="756" y="511"/>
                    <a:pt x="755" y="511"/>
                  </a:cubicBezTo>
                  <a:cubicBezTo>
                    <a:pt x="753" y="512"/>
                    <a:pt x="751" y="512"/>
                    <a:pt x="748" y="512"/>
                  </a:cubicBezTo>
                  <a:cubicBezTo>
                    <a:pt x="740" y="512"/>
                    <a:pt x="733" y="508"/>
                    <a:pt x="726" y="504"/>
                  </a:cubicBezTo>
                  <a:cubicBezTo>
                    <a:pt x="720" y="501"/>
                    <a:pt x="713" y="497"/>
                    <a:pt x="705" y="497"/>
                  </a:cubicBezTo>
                  <a:cubicBezTo>
                    <a:pt x="702" y="497"/>
                    <a:pt x="698" y="498"/>
                    <a:pt x="694" y="499"/>
                  </a:cubicBezTo>
                  <a:cubicBezTo>
                    <a:pt x="691" y="495"/>
                    <a:pt x="687" y="493"/>
                    <a:pt x="681" y="493"/>
                  </a:cubicBezTo>
                  <a:cubicBezTo>
                    <a:pt x="681" y="493"/>
                    <a:pt x="681" y="493"/>
                    <a:pt x="680" y="493"/>
                  </a:cubicBezTo>
                  <a:cubicBezTo>
                    <a:pt x="675" y="474"/>
                    <a:pt x="661" y="467"/>
                    <a:pt x="643" y="466"/>
                  </a:cubicBezTo>
                  <a:cubicBezTo>
                    <a:pt x="638" y="464"/>
                    <a:pt x="633" y="463"/>
                    <a:pt x="629" y="462"/>
                  </a:cubicBezTo>
                  <a:cubicBezTo>
                    <a:pt x="581" y="431"/>
                    <a:pt x="541" y="392"/>
                    <a:pt x="506" y="348"/>
                  </a:cubicBezTo>
                  <a:cubicBezTo>
                    <a:pt x="505" y="338"/>
                    <a:pt x="505" y="329"/>
                    <a:pt x="505" y="320"/>
                  </a:cubicBezTo>
                  <a:cubicBezTo>
                    <a:pt x="511" y="312"/>
                    <a:pt x="519" y="304"/>
                    <a:pt x="523" y="294"/>
                  </a:cubicBezTo>
                  <a:cubicBezTo>
                    <a:pt x="529" y="280"/>
                    <a:pt x="544" y="269"/>
                    <a:pt x="539" y="251"/>
                  </a:cubicBezTo>
                  <a:cubicBezTo>
                    <a:pt x="537" y="248"/>
                    <a:pt x="534" y="245"/>
                    <a:pt x="530" y="245"/>
                  </a:cubicBezTo>
                  <a:cubicBezTo>
                    <a:pt x="529" y="245"/>
                    <a:pt x="527" y="246"/>
                    <a:pt x="526" y="246"/>
                  </a:cubicBezTo>
                  <a:cubicBezTo>
                    <a:pt x="509" y="254"/>
                    <a:pt x="503" y="269"/>
                    <a:pt x="498" y="286"/>
                  </a:cubicBezTo>
                  <a:cubicBezTo>
                    <a:pt x="495" y="297"/>
                    <a:pt x="492" y="309"/>
                    <a:pt x="478" y="309"/>
                  </a:cubicBezTo>
                  <a:cubicBezTo>
                    <a:pt x="477" y="309"/>
                    <a:pt x="475" y="309"/>
                    <a:pt x="474" y="309"/>
                  </a:cubicBezTo>
                  <a:cubicBezTo>
                    <a:pt x="473" y="308"/>
                    <a:pt x="473" y="308"/>
                    <a:pt x="473" y="308"/>
                  </a:cubicBezTo>
                  <a:cubicBezTo>
                    <a:pt x="463" y="289"/>
                    <a:pt x="455" y="268"/>
                    <a:pt x="439" y="252"/>
                  </a:cubicBezTo>
                  <a:cubicBezTo>
                    <a:pt x="438" y="246"/>
                    <a:pt x="437" y="240"/>
                    <a:pt x="431" y="236"/>
                  </a:cubicBezTo>
                  <a:cubicBezTo>
                    <a:pt x="432" y="229"/>
                    <a:pt x="428" y="225"/>
                    <a:pt x="422" y="222"/>
                  </a:cubicBezTo>
                  <a:cubicBezTo>
                    <a:pt x="422" y="222"/>
                    <a:pt x="422" y="222"/>
                    <a:pt x="422" y="222"/>
                  </a:cubicBezTo>
                  <a:cubicBezTo>
                    <a:pt x="419" y="218"/>
                    <a:pt x="416" y="215"/>
                    <a:pt x="413" y="212"/>
                  </a:cubicBezTo>
                  <a:cubicBezTo>
                    <a:pt x="412" y="201"/>
                    <a:pt x="410" y="191"/>
                    <a:pt x="408" y="181"/>
                  </a:cubicBezTo>
                  <a:cubicBezTo>
                    <a:pt x="418" y="178"/>
                    <a:pt x="428" y="177"/>
                    <a:pt x="438" y="177"/>
                  </a:cubicBezTo>
                  <a:cubicBezTo>
                    <a:pt x="444" y="177"/>
                    <a:pt x="449" y="177"/>
                    <a:pt x="454" y="178"/>
                  </a:cubicBezTo>
                  <a:cubicBezTo>
                    <a:pt x="459" y="178"/>
                    <a:pt x="464" y="178"/>
                    <a:pt x="469" y="178"/>
                  </a:cubicBezTo>
                  <a:cubicBezTo>
                    <a:pt x="475" y="178"/>
                    <a:pt x="480" y="178"/>
                    <a:pt x="486" y="177"/>
                  </a:cubicBezTo>
                  <a:cubicBezTo>
                    <a:pt x="503" y="175"/>
                    <a:pt x="515" y="171"/>
                    <a:pt x="514" y="148"/>
                  </a:cubicBezTo>
                  <a:cubicBezTo>
                    <a:pt x="512" y="127"/>
                    <a:pt x="500" y="124"/>
                    <a:pt x="484" y="123"/>
                  </a:cubicBezTo>
                  <a:cubicBezTo>
                    <a:pt x="473" y="123"/>
                    <a:pt x="462" y="123"/>
                    <a:pt x="451" y="121"/>
                  </a:cubicBezTo>
                  <a:cubicBezTo>
                    <a:pt x="445" y="120"/>
                    <a:pt x="441" y="115"/>
                    <a:pt x="440" y="108"/>
                  </a:cubicBezTo>
                  <a:cubicBezTo>
                    <a:pt x="440" y="102"/>
                    <a:pt x="445" y="100"/>
                    <a:pt x="450" y="98"/>
                  </a:cubicBezTo>
                  <a:cubicBezTo>
                    <a:pt x="477" y="85"/>
                    <a:pt x="488" y="61"/>
                    <a:pt x="475" y="36"/>
                  </a:cubicBezTo>
                  <a:cubicBezTo>
                    <a:pt x="469" y="26"/>
                    <a:pt x="461" y="14"/>
                    <a:pt x="448" y="14"/>
                  </a:cubicBezTo>
                  <a:cubicBezTo>
                    <a:pt x="445" y="14"/>
                    <a:pt x="443" y="14"/>
                    <a:pt x="440" y="15"/>
                  </a:cubicBezTo>
                  <a:cubicBezTo>
                    <a:pt x="423" y="21"/>
                    <a:pt x="409" y="31"/>
                    <a:pt x="418" y="53"/>
                  </a:cubicBezTo>
                  <a:cubicBezTo>
                    <a:pt x="423" y="65"/>
                    <a:pt x="423" y="76"/>
                    <a:pt x="423" y="88"/>
                  </a:cubicBezTo>
                  <a:cubicBezTo>
                    <a:pt x="424" y="102"/>
                    <a:pt x="426" y="117"/>
                    <a:pt x="408" y="122"/>
                  </a:cubicBezTo>
                  <a:cubicBezTo>
                    <a:pt x="400" y="125"/>
                    <a:pt x="392" y="127"/>
                    <a:pt x="384" y="127"/>
                  </a:cubicBezTo>
                  <a:cubicBezTo>
                    <a:pt x="374" y="127"/>
                    <a:pt x="365" y="123"/>
                    <a:pt x="357" y="112"/>
                  </a:cubicBezTo>
                  <a:cubicBezTo>
                    <a:pt x="349" y="101"/>
                    <a:pt x="341" y="92"/>
                    <a:pt x="333" y="82"/>
                  </a:cubicBezTo>
                  <a:cubicBezTo>
                    <a:pt x="326" y="73"/>
                    <a:pt x="319" y="64"/>
                    <a:pt x="313" y="55"/>
                  </a:cubicBezTo>
                  <a:cubicBezTo>
                    <a:pt x="307" y="48"/>
                    <a:pt x="301" y="42"/>
                    <a:pt x="294" y="36"/>
                  </a:cubicBezTo>
                  <a:cubicBezTo>
                    <a:pt x="283" y="9"/>
                    <a:pt x="258" y="3"/>
                    <a:pt x="234" y="0"/>
                  </a:cubicBezTo>
                  <a:cubicBezTo>
                    <a:pt x="233" y="0"/>
                    <a:pt x="232" y="0"/>
                    <a:pt x="2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251200" y="48680688"/>
              <a:ext cx="101600" cy="79375"/>
            </a:xfrm>
            <a:custGeom>
              <a:avLst/>
              <a:gdLst>
                <a:gd name="T0" fmla="*/ 25 w 47"/>
                <a:gd name="T1" fmla="*/ 1 h 37"/>
                <a:gd name="T2" fmla="*/ 1 w 47"/>
                <a:gd name="T3" fmla="*/ 26 h 37"/>
                <a:gd name="T4" fmla="*/ 7 w 47"/>
                <a:gd name="T5" fmla="*/ 37 h 37"/>
                <a:gd name="T6" fmla="*/ 10 w 47"/>
                <a:gd name="T7" fmla="*/ 37 h 37"/>
                <a:gd name="T8" fmla="*/ 46 w 47"/>
                <a:gd name="T9" fmla="*/ 13 h 37"/>
                <a:gd name="T10" fmla="*/ 27 w 47"/>
                <a:gd name="T11" fmla="*/ 1 h 37"/>
                <a:gd name="T12" fmla="*/ 25 w 47"/>
                <a:gd name="T1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7">
                  <a:moveTo>
                    <a:pt x="25" y="1"/>
                  </a:moveTo>
                  <a:cubicBezTo>
                    <a:pt x="8" y="1"/>
                    <a:pt x="3" y="11"/>
                    <a:pt x="1" y="26"/>
                  </a:cubicBezTo>
                  <a:cubicBezTo>
                    <a:pt x="0" y="32"/>
                    <a:pt x="3" y="37"/>
                    <a:pt x="7" y="37"/>
                  </a:cubicBezTo>
                  <a:cubicBezTo>
                    <a:pt x="8" y="37"/>
                    <a:pt x="9" y="37"/>
                    <a:pt x="10" y="37"/>
                  </a:cubicBezTo>
                  <a:cubicBezTo>
                    <a:pt x="23" y="31"/>
                    <a:pt x="44" y="35"/>
                    <a:pt x="46" y="13"/>
                  </a:cubicBezTo>
                  <a:cubicBezTo>
                    <a:pt x="47" y="0"/>
                    <a:pt x="36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50"/>
            <p:cNvSpPr/>
            <p:nvPr/>
          </p:nvSpPr>
          <p:spPr bwMode="auto">
            <a:xfrm>
              <a:off x="10561638" y="48561625"/>
              <a:ext cx="349250" cy="141287"/>
            </a:xfrm>
            <a:custGeom>
              <a:avLst/>
              <a:gdLst>
                <a:gd name="T0" fmla="*/ 48 w 162"/>
                <a:gd name="T1" fmla="*/ 0 h 65"/>
                <a:gd name="T2" fmla="*/ 48 w 162"/>
                <a:gd name="T3" fmla="*/ 0 h 65"/>
                <a:gd name="T4" fmla="*/ 6 w 162"/>
                <a:gd name="T5" fmla="*/ 56 h 65"/>
                <a:gd name="T6" fmla="*/ 29 w 162"/>
                <a:gd name="T7" fmla="*/ 65 h 65"/>
                <a:gd name="T8" fmla="*/ 51 w 162"/>
                <a:gd name="T9" fmla="*/ 56 h 65"/>
                <a:gd name="T10" fmla="*/ 62 w 162"/>
                <a:gd name="T11" fmla="*/ 55 h 65"/>
                <a:gd name="T12" fmla="*/ 73 w 162"/>
                <a:gd name="T13" fmla="*/ 55 h 65"/>
                <a:gd name="T14" fmla="*/ 83 w 162"/>
                <a:gd name="T15" fmla="*/ 56 h 65"/>
                <a:gd name="T16" fmla="*/ 104 w 162"/>
                <a:gd name="T17" fmla="*/ 52 h 65"/>
                <a:gd name="T18" fmla="*/ 116 w 162"/>
                <a:gd name="T19" fmla="*/ 48 h 65"/>
                <a:gd name="T20" fmla="*/ 128 w 162"/>
                <a:gd name="T21" fmla="*/ 47 h 65"/>
                <a:gd name="T22" fmla="*/ 141 w 162"/>
                <a:gd name="T23" fmla="*/ 47 h 65"/>
                <a:gd name="T24" fmla="*/ 152 w 162"/>
                <a:gd name="T25" fmla="*/ 46 h 65"/>
                <a:gd name="T26" fmla="*/ 153 w 162"/>
                <a:gd name="T27" fmla="*/ 46 h 65"/>
                <a:gd name="T28" fmla="*/ 159 w 162"/>
                <a:gd name="T29" fmla="*/ 37 h 65"/>
                <a:gd name="T30" fmla="*/ 153 w 162"/>
                <a:gd name="T31" fmla="*/ 13 h 65"/>
                <a:gd name="T32" fmla="*/ 137 w 162"/>
                <a:gd name="T33" fmla="*/ 3 h 65"/>
                <a:gd name="T34" fmla="*/ 128 w 162"/>
                <a:gd name="T35" fmla="*/ 4 h 65"/>
                <a:gd name="T36" fmla="*/ 48 w 162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65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16" y="0"/>
                    <a:pt x="0" y="23"/>
                    <a:pt x="6" y="56"/>
                  </a:cubicBezTo>
                  <a:cubicBezTo>
                    <a:pt x="14" y="62"/>
                    <a:pt x="21" y="65"/>
                    <a:pt x="29" y="65"/>
                  </a:cubicBezTo>
                  <a:cubicBezTo>
                    <a:pt x="36" y="65"/>
                    <a:pt x="44" y="62"/>
                    <a:pt x="51" y="56"/>
                  </a:cubicBezTo>
                  <a:cubicBezTo>
                    <a:pt x="55" y="55"/>
                    <a:pt x="59" y="55"/>
                    <a:pt x="62" y="55"/>
                  </a:cubicBezTo>
                  <a:cubicBezTo>
                    <a:pt x="66" y="55"/>
                    <a:pt x="69" y="55"/>
                    <a:pt x="73" y="55"/>
                  </a:cubicBezTo>
                  <a:cubicBezTo>
                    <a:pt x="76" y="56"/>
                    <a:pt x="80" y="56"/>
                    <a:pt x="83" y="56"/>
                  </a:cubicBezTo>
                  <a:cubicBezTo>
                    <a:pt x="90" y="56"/>
                    <a:pt x="97" y="55"/>
                    <a:pt x="104" y="52"/>
                  </a:cubicBezTo>
                  <a:cubicBezTo>
                    <a:pt x="108" y="51"/>
                    <a:pt x="112" y="50"/>
                    <a:pt x="116" y="48"/>
                  </a:cubicBezTo>
                  <a:cubicBezTo>
                    <a:pt x="120" y="48"/>
                    <a:pt x="124" y="48"/>
                    <a:pt x="128" y="47"/>
                  </a:cubicBezTo>
                  <a:cubicBezTo>
                    <a:pt x="132" y="47"/>
                    <a:pt x="136" y="47"/>
                    <a:pt x="141" y="47"/>
                  </a:cubicBezTo>
                  <a:cubicBezTo>
                    <a:pt x="144" y="47"/>
                    <a:pt x="148" y="47"/>
                    <a:pt x="152" y="46"/>
                  </a:cubicBezTo>
                  <a:cubicBezTo>
                    <a:pt x="152" y="46"/>
                    <a:pt x="153" y="46"/>
                    <a:pt x="153" y="46"/>
                  </a:cubicBezTo>
                  <a:cubicBezTo>
                    <a:pt x="159" y="46"/>
                    <a:pt x="161" y="43"/>
                    <a:pt x="159" y="37"/>
                  </a:cubicBezTo>
                  <a:cubicBezTo>
                    <a:pt x="162" y="28"/>
                    <a:pt x="162" y="19"/>
                    <a:pt x="153" y="13"/>
                  </a:cubicBezTo>
                  <a:cubicBezTo>
                    <a:pt x="149" y="5"/>
                    <a:pt x="143" y="3"/>
                    <a:pt x="137" y="3"/>
                  </a:cubicBezTo>
                  <a:cubicBezTo>
                    <a:pt x="134" y="3"/>
                    <a:pt x="131" y="4"/>
                    <a:pt x="128" y="4"/>
                  </a:cubicBezTo>
                  <a:cubicBezTo>
                    <a:pt x="101" y="3"/>
                    <a:pt x="75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51"/>
            <p:cNvSpPr/>
            <p:nvPr/>
          </p:nvSpPr>
          <p:spPr bwMode="auto">
            <a:xfrm>
              <a:off x="6315075" y="48321913"/>
              <a:ext cx="777875" cy="735012"/>
            </a:xfrm>
            <a:custGeom>
              <a:avLst/>
              <a:gdLst>
                <a:gd name="T0" fmla="*/ 274 w 359"/>
                <a:gd name="T1" fmla="*/ 0 h 340"/>
                <a:gd name="T2" fmla="*/ 231 w 359"/>
                <a:gd name="T3" fmla="*/ 18 h 340"/>
                <a:gd name="T4" fmla="*/ 231 w 359"/>
                <a:gd name="T5" fmla="*/ 18 h 340"/>
                <a:gd name="T6" fmla="*/ 216 w 359"/>
                <a:gd name="T7" fmla="*/ 13 h 340"/>
                <a:gd name="T8" fmla="*/ 200 w 359"/>
                <a:gd name="T9" fmla="*/ 9 h 340"/>
                <a:gd name="T10" fmla="*/ 195 w 359"/>
                <a:gd name="T11" fmla="*/ 10 h 340"/>
                <a:gd name="T12" fmla="*/ 189 w 359"/>
                <a:gd name="T13" fmla="*/ 8 h 340"/>
                <a:gd name="T14" fmla="*/ 183 w 359"/>
                <a:gd name="T15" fmla="*/ 10 h 340"/>
                <a:gd name="T16" fmla="*/ 180 w 359"/>
                <a:gd name="T17" fmla="*/ 10 h 340"/>
                <a:gd name="T18" fmla="*/ 158 w 359"/>
                <a:gd name="T19" fmla="*/ 24 h 340"/>
                <a:gd name="T20" fmla="*/ 115 w 359"/>
                <a:gd name="T21" fmla="*/ 85 h 340"/>
                <a:gd name="T22" fmla="*/ 79 w 359"/>
                <a:gd name="T23" fmla="*/ 105 h 340"/>
                <a:gd name="T24" fmla="*/ 10 w 359"/>
                <a:gd name="T25" fmla="*/ 166 h 340"/>
                <a:gd name="T26" fmla="*/ 3 w 359"/>
                <a:gd name="T27" fmla="*/ 184 h 340"/>
                <a:gd name="T28" fmla="*/ 10 w 359"/>
                <a:gd name="T29" fmla="*/ 190 h 340"/>
                <a:gd name="T30" fmla="*/ 20 w 359"/>
                <a:gd name="T31" fmla="*/ 186 h 340"/>
                <a:gd name="T32" fmla="*/ 27 w 359"/>
                <a:gd name="T33" fmla="*/ 184 h 340"/>
                <a:gd name="T34" fmla="*/ 43 w 359"/>
                <a:gd name="T35" fmla="*/ 189 h 340"/>
                <a:gd name="T36" fmla="*/ 70 w 359"/>
                <a:gd name="T37" fmla="*/ 195 h 340"/>
                <a:gd name="T38" fmla="*/ 99 w 359"/>
                <a:gd name="T39" fmla="*/ 161 h 340"/>
                <a:gd name="T40" fmla="*/ 189 w 359"/>
                <a:gd name="T41" fmla="*/ 82 h 340"/>
                <a:gd name="T42" fmla="*/ 203 w 359"/>
                <a:gd name="T43" fmla="*/ 60 h 340"/>
                <a:gd name="T44" fmla="*/ 203 w 359"/>
                <a:gd name="T45" fmla="*/ 60 h 340"/>
                <a:gd name="T46" fmla="*/ 200 w 359"/>
                <a:gd name="T47" fmla="*/ 40 h 340"/>
                <a:gd name="T48" fmla="*/ 203 w 359"/>
                <a:gd name="T49" fmla="*/ 60 h 340"/>
                <a:gd name="T50" fmla="*/ 222 w 359"/>
                <a:gd name="T51" fmla="*/ 42 h 340"/>
                <a:gd name="T52" fmla="*/ 222 w 359"/>
                <a:gd name="T53" fmla="*/ 42 h 340"/>
                <a:gd name="T54" fmla="*/ 225 w 359"/>
                <a:gd name="T55" fmla="*/ 40 h 340"/>
                <a:gd name="T56" fmla="*/ 230 w 359"/>
                <a:gd name="T57" fmla="*/ 39 h 340"/>
                <a:gd name="T58" fmla="*/ 255 w 359"/>
                <a:gd name="T59" fmla="*/ 46 h 340"/>
                <a:gd name="T60" fmla="*/ 282 w 359"/>
                <a:gd name="T61" fmla="*/ 70 h 340"/>
                <a:gd name="T62" fmla="*/ 293 w 359"/>
                <a:gd name="T63" fmla="*/ 107 h 340"/>
                <a:gd name="T64" fmla="*/ 230 w 359"/>
                <a:gd name="T65" fmla="*/ 238 h 340"/>
                <a:gd name="T66" fmla="*/ 219 w 359"/>
                <a:gd name="T67" fmla="*/ 251 h 340"/>
                <a:gd name="T68" fmla="*/ 175 w 359"/>
                <a:gd name="T69" fmla="*/ 278 h 340"/>
                <a:gd name="T70" fmla="*/ 153 w 359"/>
                <a:gd name="T71" fmla="*/ 323 h 340"/>
                <a:gd name="T72" fmla="*/ 158 w 359"/>
                <a:gd name="T73" fmla="*/ 329 h 340"/>
                <a:gd name="T74" fmla="*/ 164 w 359"/>
                <a:gd name="T75" fmla="*/ 334 h 340"/>
                <a:gd name="T76" fmla="*/ 164 w 359"/>
                <a:gd name="T77" fmla="*/ 334 h 340"/>
                <a:gd name="T78" fmla="*/ 172 w 359"/>
                <a:gd name="T79" fmla="*/ 339 h 340"/>
                <a:gd name="T80" fmla="*/ 186 w 359"/>
                <a:gd name="T81" fmla="*/ 340 h 340"/>
                <a:gd name="T82" fmla="*/ 237 w 359"/>
                <a:gd name="T83" fmla="*/ 311 h 340"/>
                <a:gd name="T84" fmla="*/ 270 w 359"/>
                <a:gd name="T85" fmla="*/ 272 h 340"/>
                <a:gd name="T86" fmla="*/ 270 w 359"/>
                <a:gd name="T87" fmla="*/ 271 h 340"/>
                <a:gd name="T88" fmla="*/ 284 w 359"/>
                <a:gd name="T89" fmla="*/ 250 h 340"/>
                <a:gd name="T90" fmla="*/ 298 w 359"/>
                <a:gd name="T91" fmla="*/ 234 h 340"/>
                <a:gd name="T92" fmla="*/ 298 w 359"/>
                <a:gd name="T93" fmla="*/ 229 h 340"/>
                <a:gd name="T94" fmla="*/ 298 w 359"/>
                <a:gd name="T95" fmla="*/ 234 h 340"/>
                <a:gd name="T96" fmla="*/ 314 w 359"/>
                <a:gd name="T97" fmla="*/ 202 h 340"/>
                <a:gd name="T98" fmla="*/ 322 w 359"/>
                <a:gd name="T99" fmla="*/ 174 h 340"/>
                <a:gd name="T100" fmla="*/ 340 w 359"/>
                <a:gd name="T101" fmla="*/ 149 h 340"/>
                <a:gd name="T102" fmla="*/ 339 w 359"/>
                <a:gd name="T103" fmla="*/ 52 h 340"/>
                <a:gd name="T104" fmla="*/ 328 w 359"/>
                <a:gd name="T105" fmla="*/ 39 h 340"/>
                <a:gd name="T106" fmla="*/ 316 w 359"/>
                <a:gd name="T107" fmla="*/ 27 h 340"/>
                <a:gd name="T108" fmla="*/ 274 w 359"/>
                <a:gd name="T10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9" h="340">
                  <a:moveTo>
                    <a:pt x="274" y="0"/>
                  </a:moveTo>
                  <a:cubicBezTo>
                    <a:pt x="261" y="0"/>
                    <a:pt x="247" y="6"/>
                    <a:pt x="231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26" y="18"/>
                    <a:pt x="221" y="15"/>
                    <a:pt x="216" y="13"/>
                  </a:cubicBezTo>
                  <a:cubicBezTo>
                    <a:pt x="211" y="11"/>
                    <a:pt x="206" y="9"/>
                    <a:pt x="200" y="9"/>
                  </a:cubicBezTo>
                  <a:cubicBezTo>
                    <a:pt x="198" y="9"/>
                    <a:pt x="197" y="9"/>
                    <a:pt x="195" y="10"/>
                  </a:cubicBezTo>
                  <a:cubicBezTo>
                    <a:pt x="193" y="8"/>
                    <a:pt x="191" y="8"/>
                    <a:pt x="189" y="8"/>
                  </a:cubicBezTo>
                  <a:cubicBezTo>
                    <a:pt x="187" y="8"/>
                    <a:pt x="185" y="9"/>
                    <a:pt x="183" y="10"/>
                  </a:cubicBezTo>
                  <a:cubicBezTo>
                    <a:pt x="182" y="10"/>
                    <a:pt x="181" y="10"/>
                    <a:pt x="180" y="10"/>
                  </a:cubicBezTo>
                  <a:cubicBezTo>
                    <a:pt x="170" y="10"/>
                    <a:pt x="165" y="18"/>
                    <a:pt x="158" y="24"/>
                  </a:cubicBezTo>
                  <a:cubicBezTo>
                    <a:pt x="139" y="41"/>
                    <a:pt x="137" y="70"/>
                    <a:pt x="115" y="85"/>
                  </a:cubicBezTo>
                  <a:cubicBezTo>
                    <a:pt x="104" y="93"/>
                    <a:pt x="88" y="92"/>
                    <a:pt x="79" y="105"/>
                  </a:cubicBezTo>
                  <a:cubicBezTo>
                    <a:pt x="51" y="119"/>
                    <a:pt x="31" y="144"/>
                    <a:pt x="10" y="166"/>
                  </a:cubicBezTo>
                  <a:cubicBezTo>
                    <a:pt x="6" y="171"/>
                    <a:pt x="0" y="177"/>
                    <a:pt x="3" y="184"/>
                  </a:cubicBezTo>
                  <a:cubicBezTo>
                    <a:pt x="5" y="189"/>
                    <a:pt x="7" y="190"/>
                    <a:pt x="10" y="190"/>
                  </a:cubicBezTo>
                  <a:cubicBezTo>
                    <a:pt x="13" y="190"/>
                    <a:pt x="17" y="188"/>
                    <a:pt x="20" y="186"/>
                  </a:cubicBezTo>
                  <a:cubicBezTo>
                    <a:pt x="23" y="184"/>
                    <a:pt x="25" y="184"/>
                    <a:pt x="27" y="184"/>
                  </a:cubicBezTo>
                  <a:cubicBezTo>
                    <a:pt x="33" y="184"/>
                    <a:pt x="38" y="187"/>
                    <a:pt x="43" y="189"/>
                  </a:cubicBezTo>
                  <a:cubicBezTo>
                    <a:pt x="55" y="193"/>
                    <a:pt x="63" y="195"/>
                    <a:pt x="70" y="195"/>
                  </a:cubicBezTo>
                  <a:cubicBezTo>
                    <a:pt x="85" y="195"/>
                    <a:pt x="91" y="185"/>
                    <a:pt x="99" y="161"/>
                  </a:cubicBezTo>
                  <a:cubicBezTo>
                    <a:pt x="136" y="142"/>
                    <a:pt x="161" y="111"/>
                    <a:pt x="189" y="82"/>
                  </a:cubicBezTo>
                  <a:cubicBezTo>
                    <a:pt x="200" y="79"/>
                    <a:pt x="202" y="7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2" y="54"/>
                    <a:pt x="201" y="47"/>
                    <a:pt x="200" y="40"/>
                  </a:cubicBezTo>
                  <a:cubicBezTo>
                    <a:pt x="201" y="47"/>
                    <a:pt x="202" y="54"/>
                    <a:pt x="203" y="60"/>
                  </a:cubicBezTo>
                  <a:cubicBezTo>
                    <a:pt x="210" y="54"/>
                    <a:pt x="216" y="48"/>
                    <a:pt x="222" y="42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23" y="42"/>
                    <a:pt x="224" y="41"/>
                    <a:pt x="225" y="40"/>
                  </a:cubicBezTo>
                  <a:cubicBezTo>
                    <a:pt x="227" y="39"/>
                    <a:pt x="228" y="39"/>
                    <a:pt x="230" y="39"/>
                  </a:cubicBezTo>
                  <a:cubicBezTo>
                    <a:pt x="239" y="39"/>
                    <a:pt x="247" y="43"/>
                    <a:pt x="255" y="46"/>
                  </a:cubicBezTo>
                  <a:cubicBezTo>
                    <a:pt x="264" y="54"/>
                    <a:pt x="273" y="62"/>
                    <a:pt x="282" y="70"/>
                  </a:cubicBezTo>
                  <a:cubicBezTo>
                    <a:pt x="286" y="82"/>
                    <a:pt x="289" y="94"/>
                    <a:pt x="293" y="107"/>
                  </a:cubicBezTo>
                  <a:cubicBezTo>
                    <a:pt x="284" y="156"/>
                    <a:pt x="265" y="201"/>
                    <a:pt x="230" y="238"/>
                  </a:cubicBezTo>
                  <a:cubicBezTo>
                    <a:pt x="224" y="241"/>
                    <a:pt x="221" y="245"/>
                    <a:pt x="219" y="251"/>
                  </a:cubicBezTo>
                  <a:cubicBezTo>
                    <a:pt x="203" y="258"/>
                    <a:pt x="181" y="255"/>
                    <a:pt x="175" y="278"/>
                  </a:cubicBezTo>
                  <a:cubicBezTo>
                    <a:pt x="162" y="290"/>
                    <a:pt x="156" y="306"/>
                    <a:pt x="153" y="323"/>
                  </a:cubicBezTo>
                  <a:cubicBezTo>
                    <a:pt x="153" y="327"/>
                    <a:pt x="155" y="329"/>
                    <a:pt x="158" y="329"/>
                  </a:cubicBezTo>
                  <a:cubicBezTo>
                    <a:pt x="159" y="333"/>
                    <a:pt x="160" y="334"/>
                    <a:pt x="164" y="334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7" y="336"/>
                    <a:pt x="170" y="337"/>
                    <a:pt x="172" y="339"/>
                  </a:cubicBezTo>
                  <a:cubicBezTo>
                    <a:pt x="177" y="339"/>
                    <a:pt x="181" y="340"/>
                    <a:pt x="186" y="340"/>
                  </a:cubicBezTo>
                  <a:cubicBezTo>
                    <a:pt x="207" y="340"/>
                    <a:pt x="226" y="334"/>
                    <a:pt x="237" y="311"/>
                  </a:cubicBezTo>
                  <a:cubicBezTo>
                    <a:pt x="255" y="304"/>
                    <a:pt x="261" y="286"/>
                    <a:pt x="270" y="272"/>
                  </a:cubicBezTo>
                  <a:cubicBezTo>
                    <a:pt x="270" y="271"/>
                    <a:pt x="270" y="271"/>
                    <a:pt x="270" y="271"/>
                  </a:cubicBezTo>
                  <a:cubicBezTo>
                    <a:pt x="277" y="266"/>
                    <a:pt x="282" y="259"/>
                    <a:pt x="284" y="250"/>
                  </a:cubicBezTo>
                  <a:cubicBezTo>
                    <a:pt x="289" y="245"/>
                    <a:pt x="293" y="240"/>
                    <a:pt x="298" y="234"/>
                  </a:cubicBezTo>
                  <a:cubicBezTo>
                    <a:pt x="298" y="233"/>
                    <a:pt x="298" y="231"/>
                    <a:pt x="298" y="229"/>
                  </a:cubicBezTo>
                  <a:cubicBezTo>
                    <a:pt x="298" y="231"/>
                    <a:pt x="298" y="233"/>
                    <a:pt x="298" y="234"/>
                  </a:cubicBezTo>
                  <a:cubicBezTo>
                    <a:pt x="310" y="227"/>
                    <a:pt x="308" y="213"/>
                    <a:pt x="314" y="202"/>
                  </a:cubicBezTo>
                  <a:cubicBezTo>
                    <a:pt x="322" y="195"/>
                    <a:pt x="318" y="183"/>
                    <a:pt x="322" y="174"/>
                  </a:cubicBezTo>
                  <a:cubicBezTo>
                    <a:pt x="333" y="169"/>
                    <a:pt x="337" y="160"/>
                    <a:pt x="340" y="149"/>
                  </a:cubicBezTo>
                  <a:cubicBezTo>
                    <a:pt x="354" y="116"/>
                    <a:pt x="359" y="84"/>
                    <a:pt x="339" y="52"/>
                  </a:cubicBezTo>
                  <a:cubicBezTo>
                    <a:pt x="338" y="46"/>
                    <a:pt x="333" y="42"/>
                    <a:pt x="328" y="39"/>
                  </a:cubicBezTo>
                  <a:cubicBezTo>
                    <a:pt x="326" y="33"/>
                    <a:pt x="322" y="30"/>
                    <a:pt x="316" y="27"/>
                  </a:cubicBezTo>
                  <a:cubicBezTo>
                    <a:pt x="303" y="9"/>
                    <a:pt x="289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2"/>
            <p:cNvSpPr>
              <a:spLocks noEditPoints="1"/>
            </p:cNvSpPr>
            <p:nvPr/>
          </p:nvSpPr>
          <p:spPr bwMode="auto">
            <a:xfrm>
              <a:off x="1046163" y="47685325"/>
              <a:ext cx="1414463" cy="1387475"/>
            </a:xfrm>
            <a:custGeom>
              <a:avLst/>
              <a:gdLst>
                <a:gd name="T0" fmla="*/ 360 w 653"/>
                <a:gd name="T1" fmla="*/ 549 h 641"/>
                <a:gd name="T2" fmla="*/ 362 w 653"/>
                <a:gd name="T3" fmla="*/ 551 h 641"/>
                <a:gd name="T4" fmla="*/ 228 w 653"/>
                <a:gd name="T5" fmla="*/ 10 h 641"/>
                <a:gd name="T6" fmla="*/ 213 w 653"/>
                <a:gd name="T7" fmla="*/ 13 h 641"/>
                <a:gd name="T8" fmla="*/ 198 w 653"/>
                <a:gd name="T9" fmla="*/ 10 h 641"/>
                <a:gd name="T10" fmla="*/ 117 w 653"/>
                <a:gd name="T11" fmla="*/ 3 h 641"/>
                <a:gd name="T12" fmla="*/ 79 w 653"/>
                <a:gd name="T13" fmla="*/ 10 h 641"/>
                <a:gd name="T14" fmla="*/ 58 w 653"/>
                <a:gd name="T15" fmla="*/ 16 h 641"/>
                <a:gd name="T16" fmla="*/ 49 w 653"/>
                <a:gd name="T17" fmla="*/ 135 h 641"/>
                <a:gd name="T18" fmla="*/ 58 w 653"/>
                <a:gd name="T19" fmla="*/ 178 h 641"/>
                <a:gd name="T20" fmla="*/ 74 w 653"/>
                <a:gd name="T21" fmla="*/ 256 h 641"/>
                <a:gd name="T22" fmla="*/ 56 w 653"/>
                <a:gd name="T23" fmla="*/ 346 h 641"/>
                <a:gd name="T24" fmla="*/ 57 w 653"/>
                <a:gd name="T25" fmla="*/ 387 h 641"/>
                <a:gd name="T26" fmla="*/ 13 w 653"/>
                <a:gd name="T27" fmla="*/ 451 h 641"/>
                <a:gd name="T28" fmla="*/ 0 w 653"/>
                <a:gd name="T29" fmla="*/ 460 h 641"/>
                <a:gd name="T30" fmla="*/ 11 w 653"/>
                <a:gd name="T31" fmla="*/ 473 h 641"/>
                <a:gd name="T32" fmla="*/ 18 w 653"/>
                <a:gd name="T33" fmla="*/ 498 h 641"/>
                <a:gd name="T34" fmla="*/ 30 w 653"/>
                <a:gd name="T35" fmla="*/ 515 h 641"/>
                <a:gd name="T36" fmla="*/ 48 w 653"/>
                <a:gd name="T37" fmla="*/ 526 h 641"/>
                <a:gd name="T38" fmla="*/ 87 w 653"/>
                <a:gd name="T39" fmla="*/ 460 h 641"/>
                <a:gd name="T40" fmla="*/ 102 w 653"/>
                <a:gd name="T41" fmla="*/ 393 h 641"/>
                <a:gd name="T42" fmla="*/ 244 w 653"/>
                <a:gd name="T43" fmla="*/ 502 h 641"/>
                <a:gd name="T44" fmla="*/ 432 w 653"/>
                <a:gd name="T45" fmla="*/ 624 h 641"/>
                <a:gd name="T46" fmla="*/ 500 w 653"/>
                <a:gd name="T47" fmla="*/ 632 h 641"/>
                <a:gd name="T48" fmla="*/ 571 w 653"/>
                <a:gd name="T49" fmla="*/ 630 h 641"/>
                <a:gd name="T50" fmla="*/ 603 w 653"/>
                <a:gd name="T51" fmla="*/ 628 h 641"/>
                <a:gd name="T52" fmla="*/ 611 w 653"/>
                <a:gd name="T53" fmla="*/ 626 h 641"/>
                <a:gd name="T54" fmla="*/ 644 w 653"/>
                <a:gd name="T55" fmla="*/ 593 h 641"/>
                <a:gd name="T56" fmla="*/ 520 w 653"/>
                <a:gd name="T57" fmla="*/ 571 h 641"/>
                <a:gd name="T58" fmla="*/ 293 w 653"/>
                <a:gd name="T59" fmla="*/ 470 h 641"/>
                <a:gd name="T60" fmla="*/ 320 w 653"/>
                <a:gd name="T61" fmla="*/ 400 h 641"/>
                <a:gd name="T62" fmla="*/ 367 w 653"/>
                <a:gd name="T63" fmla="*/ 417 h 641"/>
                <a:gd name="T64" fmla="*/ 428 w 653"/>
                <a:gd name="T65" fmla="*/ 392 h 641"/>
                <a:gd name="T66" fmla="*/ 407 w 653"/>
                <a:gd name="T67" fmla="*/ 353 h 641"/>
                <a:gd name="T68" fmla="*/ 388 w 653"/>
                <a:gd name="T69" fmla="*/ 354 h 641"/>
                <a:gd name="T70" fmla="*/ 303 w 653"/>
                <a:gd name="T71" fmla="*/ 386 h 641"/>
                <a:gd name="T72" fmla="*/ 264 w 653"/>
                <a:gd name="T73" fmla="*/ 347 h 641"/>
                <a:gd name="T74" fmla="*/ 244 w 653"/>
                <a:gd name="T75" fmla="*/ 366 h 641"/>
                <a:gd name="T76" fmla="*/ 221 w 653"/>
                <a:gd name="T77" fmla="*/ 413 h 641"/>
                <a:gd name="T78" fmla="*/ 163 w 653"/>
                <a:gd name="T79" fmla="*/ 382 h 641"/>
                <a:gd name="T80" fmla="*/ 159 w 653"/>
                <a:gd name="T81" fmla="*/ 338 h 641"/>
                <a:gd name="T82" fmla="*/ 236 w 653"/>
                <a:gd name="T83" fmla="*/ 325 h 641"/>
                <a:gd name="T84" fmla="*/ 279 w 653"/>
                <a:gd name="T85" fmla="*/ 326 h 641"/>
                <a:gd name="T86" fmla="*/ 365 w 653"/>
                <a:gd name="T87" fmla="*/ 281 h 641"/>
                <a:gd name="T88" fmla="*/ 325 w 653"/>
                <a:gd name="T89" fmla="*/ 286 h 641"/>
                <a:gd name="T90" fmla="*/ 184 w 653"/>
                <a:gd name="T91" fmla="*/ 287 h 641"/>
                <a:gd name="T92" fmla="*/ 107 w 653"/>
                <a:gd name="T93" fmla="*/ 214 h 641"/>
                <a:gd name="T94" fmla="*/ 100 w 653"/>
                <a:gd name="T95" fmla="*/ 154 h 641"/>
                <a:gd name="T96" fmla="*/ 113 w 653"/>
                <a:gd name="T97" fmla="*/ 84 h 641"/>
                <a:gd name="T98" fmla="*/ 178 w 653"/>
                <a:gd name="T99" fmla="*/ 68 h 641"/>
                <a:gd name="T100" fmla="*/ 204 w 653"/>
                <a:gd name="T101" fmla="*/ 68 h 641"/>
                <a:gd name="T102" fmla="*/ 229 w 653"/>
                <a:gd name="T103" fmla="*/ 61 h 641"/>
                <a:gd name="T104" fmla="*/ 313 w 653"/>
                <a:gd name="T105" fmla="*/ 61 h 641"/>
                <a:gd name="T106" fmla="*/ 343 w 653"/>
                <a:gd name="T107" fmla="*/ 75 h 641"/>
                <a:gd name="T108" fmla="*/ 344 w 653"/>
                <a:gd name="T109" fmla="*/ 229 h 641"/>
                <a:gd name="T110" fmla="*/ 364 w 653"/>
                <a:gd name="T111" fmla="*/ 256 h 641"/>
                <a:gd name="T112" fmla="*/ 394 w 653"/>
                <a:gd name="T113" fmla="*/ 93 h 641"/>
                <a:gd name="T114" fmla="*/ 378 w 653"/>
                <a:gd name="T115" fmla="*/ 40 h 641"/>
                <a:gd name="T116" fmla="*/ 322 w 653"/>
                <a:gd name="T117" fmla="*/ 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" h="641">
                  <a:moveTo>
                    <a:pt x="362" y="551"/>
                  </a:moveTo>
                  <a:cubicBezTo>
                    <a:pt x="361" y="551"/>
                    <a:pt x="361" y="550"/>
                    <a:pt x="360" y="549"/>
                  </a:cubicBezTo>
                  <a:cubicBezTo>
                    <a:pt x="361" y="550"/>
                    <a:pt x="361" y="551"/>
                    <a:pt x="362" y="551"/>
                  </a:cubicBezTo>
                  <a:cubicBezTo>
                    <a:pt x="362" y="551"/>
                    <a:pt x="362" y="551"/>
                    <a:pt x="362" y="551"/>
                  </a:cubicBezTo>
                  <a:moveTo>
                    <a:pt x="306" y="0"/>
                  </a:moveTo>
                  <a:cubicBezTo>
                    <a:pt x="280" y="0"/>
                    <a:pt x="254" y="5"/>
                    <a:pt x="228" y="10"/>
                  </a:cubicBezTo>
                  <a:cubicBezTo>
                    <a:pt x="226" y="10"/>
                    <a:pt x="225" y="9"/>
                    <a:pt x="223" y="9"/>
                  </a:cubicBezTo>
                  <a:cubicBezTo>
                    <a:pt x="219" y="9"/>
                    <a:pt x="216" y="10"/>
                    <a:pt x="213" y="13"/>
                  </a:cubicBezTo>
                  <a:cubicBezTo>
                    <a:pt x="211" y="10"/>
                    <a:pt x="209" y="9"/>
                    <a:pt x="206" y="9"/>
                  </a:cubicBezTo>
                  <a:cubicBezTo>
                    <a:pt x="204" y="9"/>
                    <a:pt x="201" y="10"/>
                    <a:pt x="198" y="10"/>
                  </a:cubicBezTo>
                  <a:cubicBezTo>
                    <a:pt x="188" y="10"/>
                    <a:pt x="179" y="10"/>
                    <a:pt x="169" y="10"/>
                  </a:cubicBezTo>
                  <a:cubicBezTo>
                    <a:pt x="152" y="7"/>
                    <a:pt x="134" y="3"/>
                    <a:pt x="117" y="3"/>
                  </a:cubicBezTo>
                  <a:cubicBezTo>
                    <a:pt x="106" y="3"/>
                    <a:pt x="96" y="5"/>
                    <a:pt x="85" y="10"/>
                  </a:cubicBezTo>
                  <a:cubicBezTo>
                    <a:pt x="83" y="10"/>
                    <a:pt x="81" y="10"/>
                    <a:pt x="79" y="10"/>
                  </a:cubicBezTo>
                  <a:cubicBezTo>
                    <a:pt x="72" y="10"/>
                    <a:pt x="66" y="11"/>
                    <a:pt x="61" y="16"/>
                  </a:cubicBezTo>
                  <a:cubicBezTo>
                    <a:pt x="60" y="16"/>
                    <a:pt x="59" y="16"/>
                    <a:pt x="58" y="16"/>
                  </a:cubicBezTo>
                  <a:cubicBezTo>
                    <a:pt x="44" y="16"/>
                    <a:pt x="39" y="26"/>
                    <a:pt x="33" y="38"/>
                  </a:cubicBezTo>
                  <a:cubicBezTo>
                    <a:pt x="16" y="74"/>
                    <a:pt x="40" y="103"/>
                    <a:pt x="49" y="135"/>
                  </a:cubicBezTo>
                  <a:cubicBezTo>
                    <a:pt x="49" y="139"/>
                    <a:pt x="50" y="143"/>
                    <a:pt x="50" y="147"/>
                  </a:cubicBezTo>
                  <a:cubicBezTo>
                    <a:pt x="46" y="159"/>
                    <a:pt x="54" y="168"/>
                    <a:pt x="58" y="178"/>
                  </a:cubicBezTo>
                  <a:cubicBezTo>
                    <a:pt x="58" y="182"/>
                    <a:pt x="58" y="185"/>
                    <a:pt x="58" y="189"/>
                  </a:cubicBezTo>
                  <a:cubicBezTo>
                    <a:pt x="56" y="213"/>
                    <a:pt x="70" y="233"/>
                    <a:pt x="74" y="256"/>
                  </a:cubicBezTo>
                  <a:cubicBezTo>
                    <a:pt x="79" y="280"/>
                    <a:pt x="92" y="304"/>
                    <a:pt x="85" y="330"/>
                  </a:cubicBezTo>
                  <a:cubicBezTo>
                    <a:pt x="75" y="334"/>
                    <a:pt x="63" y="336"/>
                    <a:pt x="56" y="346"/>
                  </a:cubicBezTo>
                  <a:cubicBezTo>
                    <a:pt x="47" y="355"/>
                    <a:pt x="49" y="365"/>
                    <a:pt x="50" y="376"/>
                  </a:cubicBezTo>
                  <a:cubicBezTo>
                    <a:pt x="49" y="381"/>
                    <a:pt x="53" y="385"/>
                    <a:pt x="57" y="387"/>
                  </a:cubicBezTo>
                  <a:cubicBezTo>
                    <a:pt x="58" y="401"/>
                    <a:pt x="53" y="412"/>
                    <a:pt x="41" y="421"/>
                  </a:cubicBezTo>
                  <a:cubicBezTo>
                    <a:pt x="30" y="429"/>
                    <a:pt x="20" y="438"/>
                    <a:pt x="13" y="451"/>
                  </a:cubicBezTo>
                  <a:cubicBezTo>
                    <a:pt x="10" y="454"/>
                    <a:pt x="9" y="461"/>
                    <a:pt x="2" y="461"/>
                  </a:cubicBezTo>
                  <a:cubicBezTo>
                    <a:pt x="2" y="461"/>
                    <a:pt x="1" y="461"/>
                    <a:pt x="0" y="460"/>
                  </a:cubicBezTo>
                  <a:cubicBezTo>
                    <a:pt x="0" y="464"/>
                    <a:pt x="0" y="468"/>
                    <a:pt x="0" y="472"/>
                  </a:cubicBezTo>
                  <a:cubicBezTo>
                    <a:pt x="4" y="473"/>
                    <a:pt x="8" y="473"/>
                    <a:pt x="11" y="473"/>
                  </a:cubicBezTo>
                  <a:cubicBezTo>
                    <a:pt x="12" y="477"/>
                    <a:pt x="12" y="481"/>
                    <a:pt x="12" y="485"/>
                  </a:cubicBezTo>
                  <a:cubicBezTo>
                    <a:pt x="10" y="491"/>
                    <a:pt x="11" y="495"/>
                    <a:pt x="18" y="498"/>
                  </a:cubicBezTo>
                  <a:cubicBezTo>
                    <a:pt x="18" y="500"/>
                    <a:pt x="19" y="501"/>
                    <a:pt x="20" y="502"/>
                  </a:cubicBezTo>
                  <a:cubicBezTo>
                    <a:pt x="21" y="508"/>
                    <a:pt x="25" y="512"/>
                    <a:pt x="30" y="515"/>
                  </a:cubicBezTo>
                  <a:cubicBezTo>
                    <a:pt x="32" y="523"/>
                    <a:pt x="36" y="527"/>
                    <a:pt x="42" y="527"/>
                  </a:cubicBezTo>
                  <a:cubicBezTo>
                    <a:pt x="44" y="527"/>
                    <a:pt x="46" y="527"/>
                    <a:pt x="48" y="526"/>
                  </a:cubicBezTo>
                  <a:cubicBezTo>
                    <a:pt x="56" y="526"/>
                    <a:pt x="56" y="519"/>
                    <a:pt x="58" y="514"/>
                  </a:cubicBezTo>
                  <a:cubicBezTo>
                    <a:pt x="78" y="501"/>
                    <a:pt x="87" y="484"/>
                    <a:pt x="87" y="460"/>
                  </a:cubicBezTo>
                  <a:cubicBezTo>
                    <a:pt x="86" y="441"/>
                    <a:pt x="83" y="422"/>
                    <a:pt x="89" y="404"/>
                  </a:cubicBezTo>
                  <a:cubicBezTo>
                    <a:pt x="95" y="402"/>
                    <a:pt x="100" y="399"/>
                    <a:pt x="102" y="393"/>
                  </a:cubicBezTo>
                  <a:cubicBezTo>
                    <a:pt x="106" y="393"/>
                    <a:pt x="111" y="393"/>
                    <a:pt x="115" y="392"/>
                  </a:cubicBezTo>
                  <a:cubicBezTo>
                    <a:pt x="162" y="424"/>
                    <a:pt x="199" y="468"/>
                    <a:pt x="244" y="502"/>
                  </a:cubicBezTo>
                  <a:cubicBezTo>
                    <a:pt x="303" y="545"/>
                    <a:pt x="358" y="594"/>
                    <a:pt x="428" y="621"/>
                  </a:cubicBezTo>
                  <a:cubicBezTo>
                    <a:pt x="428" y="623"/>
                    <a:pt x="430" y="624"/>
                    <a:pt x="432" y="624"/>
                  </a:cubicBezTo>
                  <a:cubicBezTo>
                    <a:pt x="443" y="636"/>
                    <a:pt x="454" y="641"/>
                    <a:pt x="467" y="641"/>
                  </a:cubicBezTo>
                  <a:cubicBezTo>
                    <a:pt x="478" y="641"/>
                    <a:pt x="489" y="637"/>
                    <a:pt x="500" y="632"/>
                  </a:cubicBezTo>
                  <a:cubicBezTo>
                    <a:pt x="513" y="633"/>
                    <a:pt x="526" y="634"/>
                    <a:pt x="539" y="634"/>
                  </a:cubicBezTo>
                  <a:cubicBezTo>
                    <a:pt x="550" y="634"/>
                    <a:pt x="561" y="633"/>
                    <a:pt x="571" y="630"/>
                  </a:cubicBezTo>
                  <a:cubicBezTo>
                    <a:pt x="579" y="627"/>
                    <a:pt x="585" y="614"/>
                    <a:pt x="591" y="614"/>
                  </a:cubicBezTo>
                  <a:cubicBezTo>
                    <a:pt x="595" y="614"/>
                    <a:pt x="599" y="618"/>
                    <a:pt x="603" y="628"/>
                  </a:cubicBezTo>
                  <a:cubicBezTo>
                    <a:pt x="603" y="628"/>
                    <a:pt x="603" y="628"/>
                    <a:pt x="604" y="628"/>
                  </a:cubicBezTo>
                  <a:cubicBezTo>
                    <a:pt x="605" y="628"/>
                    <a:pt x="611" y="627"/>
                    <a:pt x="611" y="626"/>
                  </a:cubicBezTo>
                  <a:cubicBezTo>
                    <a:pt x="610" y="599"/>
                    <a:pt x="632" y="611"/>
                    <a:pt x="644" y="605"/>
                  </a:cubicBezTo>
                  <a:cubicBezTo>
                    <a:pt x="653" y="601"/>
                    <a:pt x="653" y="597"/>
                    <a:pt x="644" y="593"/>
                  </a:cubicBezTo>
                  <a:cubicBezTo>
                    <a:pt x="630" y="586"/>
                    <a:pt x="614" y="584"/>
                    <a:pt x="599" y="581"/>
                  </a:cubicBezTo>
                  <a:cubicBezTo>
                    <a:pt x="572" y="575"/>
                    <a:pt x="543" y="581"/>
                    <a:pt x="520" y="571"/>
                  </a:cubicBezTo>
                  <a:cubicBezTo>
                    <a:pt x="492" y="558"/>
                    <a:pt x="464" y="554"/>
                    <a:pt x="435" y="550"/>
                  </a:cubicBezTo>
                  <a:cubicBezTo>
                    <a:pt x="386" y="526"/>
                    <a:pt x="336" y="505"/>
                    <a:pt x="293" y="470"/>
                  </a:cubicBezTo>
                  <a:cubicBezTo>
                    <a:pt x="281" y="460"/>
                    <a:pt x="263" y="455"/>
                    <a:pt x="272" y="434"/>
                  </a:cubicBezTo>
                  <a:cubicBezTo>
                    <a:pt x="279" y="417"/>
                    <a:pt x="303" y="400"/>
                    <a:pt x="320" y="400"/>
                  </a:cubicBezTo>
                  <a:cubicBezTo>
                    <a:pt x="323" y="400"/>
                    <a:pt x="327" y="401"/>
                    <a:pt x="330" y="403"/>
                  </a:cubicBezTo>
                  <a:cubicBezTo>
                    <a:pt x="343" y="412"/>
                    <a:pt x="354" y="417"/>
                    <a:pt x="367" y="417"/>
                  </a:cubicBezTo>
                  <a:cubicBezTo>
                    <a:pt x="377" y="417"/>
                    <a:pt x="387" y="414"/>
                    <a:pt x="398" y="408"/>
                  </a:cubicBezTo>
                  <a:cubicBezTo>
                    <a:pt x="409" y="403"/>
                    <a:pt x="424" y="405"/>
                    <a:pt x="428" y="392"/>
                  </a:cubicBezTo>
                  <a:cubicBezTo>
                    <a:pt x="432" y="377"/>
                    <a:pt x="424" y="365"/>
                    <a:pt x="411" y="358"/>
                  </a:cubicBezTo>
                  <a:cubicBezTo>
                    <a:pt x="410" y="356"/>
                    <a:pt x="409" y="354"/>
                    <a:pt x="407" y="353"/>
                  </a:cubicBezTo>
                  <a:cubicBezTo>
                    <a:pt x="405" y="351"/>
                    <a:pt x="402" y="350"/>
                    <a:pt x="400" y="350"/>
                  </a:cubicBezTo>
                  <a:cubicBezTo>
                    <a:pt x="396" y="350"/>
                    <a:pt x="393" y="352"/>
                    <a:pt x="388" y="354"/>
                  </a:cubicBezTo>
                  <a:cubicBezTo>
                    <a:pt x="366" y="364"/>
                    <a:pt x="343" y="375"/>
                    <a:pt x="320" y="382"/>
                  </a:cubicBezTo>
                  <a:cubicBezTo>
                    <a:pt x="314" y="384"/>
                    <a:pt x="308" y="386"/>
                    <a:pt x="303" y="386"/>
                  </a:cubicBezTo>
                  <a:cubicBezTo>
                    <a:pt x="294" y="386"/>
                    <a:pt x="288" y="381"/>
                    <a:pt x="287" y="364"/>
                  </a:cubicBezTo>
                  <a:cubicBezTo>
                    <a:pt x="287" y="352"/>
                    <a:pt x="278" y="347"/>
                    <a:pt x="264" y="347"/>
                  </a:cubicBezTo>
                  <a:cubicBezTo>
                    <a:pt x="264" y="347"/>
                    <a:pt x="264" y="347"/>
                    <a:pt x="264" y="347"/>
                  </a:cubicBezTo>
                  <a:cubicBezTo>
                    <a:pt x="250" y="347"/>
                    <a:pt x="245" y="353"/>
                    <a:pt x="244" y="366"/>
                  </a:cubicBezTo>
                  <a:cubicBezTo>
                    <a:pt x="243" y="376"/>
                    <a:pt x="238" y="385"/>
                    <a:pt x="236" y="395"/>
                  </a:cubicBezTo>
                  <a:cubicBezTo>
                    <a:pt x="234" y="407"/>
                    <a:pt x="229" y="413"/>
                    <a:pt x="221" y="413"/>
                  </a:cubicBezTo>
                  <a:cubicBezTo>
                    <a:pt x="217" y="413"/>
                    <a:pt x="212" y="411"/>
                    <a:pt x="206" y="408"/>
                  </a:cubicBezTo>
                  <a:cubicBezTo>
                    <a:pt x="192" y="400"/>
                    <a:pt x="178" y="391"/>
                    <a:pt x="163" y="382"/>
                  </a:cubicBezTo>
                  <a:cubicBezTo>
                    <a:pt x="164" y="367"/>
                    <a:pt x="130" y="357"/>
                    <a:pt x="156" y="338"/>
                  </a:cubicBezTo>
                  <a:cubicBezTo>
                    <a:pt x="157" y="338"/>
                    <a:pt x="158" y="338"/>
                    <a:pt x="159" y="338"/>
                  </a:cubicBezTo>
                  <a:cubicBezTo>
                    <a:pt x="163" y="338"/>
                    <a:pt x="166" y="336"/>
                    <a:pt x="168" y="333"/>
                  </a:cubicBezTo>
                  <a:cubicBezTo>
                    <a:pt x="191" y="327"/>
                    <a:pt x="213" y="325"/>
                    <a:pt x="236" y="325"/>
                  </a:cubicBezTo>
                  <a:cubicBezTo>
                    <a:pt x="246" y="325"/>
                    <a:pt x="255" y="326"/>
                    <a:pt x="265" y="326"/>
                  </a:cubicBezTo>
                  <a:cubicBezTo>
                    <a:pt x="269" y="326"/>
                    <a:pt x="274" y="326"/>
                    <a:pt x="279" y="326"/>
                  </a:cubicBezTo>
                  <a:cubicBezTo>
                    <a:pt x="297" y="326"/>
                    <a:pt x="315" y="325"/>
                    <a:pt x="331" y="317"/>
                  </a:cubicBezTo>
                  <a:cubicBezTo>
                    <a:pt x="346" y="307"/>
                    <a:pt x="345" y="285"/>
                    <a:pt x="365" y="281"/>
                  </a:cubicBezTo>
                  <a:cubicBezTo>
                    <a:pt x="357" y="271"/>
                    <a:pt x="350" y="268"/>
                    <a:pt x="344" y="268"/>
                  </a:cubicBezTo>
                  <a:cubicBezTo>
                    <a:pt x="337" y="268"/>
                    <a:pt x="330" y="274"/>
                    <a:pt x="325" y="286"/>
                  </a:cubicBezTo>
                  <a:cubicBezTo>
                    <a:pt x="282" y="286"/>
                    <a:pt x="239" y="287"/>
                    <a:pt x="196" y="287"/>
                  </a:cubicBezTo>
                  <a:cubicBezTo>
                    <a:pt x="192" y="287"/>
                    <a:pt x="188" y="287"/>
                    <a:pt x="184" y="287"/>
                  </a:cubicBezTo>
                  <a:cubicBezTo>
                    <a:pt x="135" y="287"/>
                    <a:pt x="134" y="283"/>
                    <a:pt x="114" y="230"/>
                  </a:cubicBezTo>
                  <a:cubicBezTo>
                    <a:pt x="112" y="225"/>
                    <a:pt x="109" y="219"/>
                    <a:pt x="107" y="214"/>
                  </a:cubicBezTo>
                  <a:cubicBezTo>
                    <a:pt x="112" y="200"/>
                    <a:pt x="100" y="190"/>
                    <a:pt x="100" y="177"/>
                  </a:cubicBezTo>
                  <a:cubicBezTo>
                    <a:pt x="100" y="169"/>
                    <a:pt x="100" y="162"/>
                    <a:pt x="100" y="154"/>
                  </a:cubicBezTo>
                  <a:cubicBezTo>
                    <a:pt x="93" y="129"/>
                    <a:pt x="89" y="104"/>
                    <a:pt x="112" y="8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4" y="84"/>
                    <a:pt x="114" y="83"/>
                    <a:pt x="115" y="82"/>
                  </a:cubicBezTo>
                  <a:cubicBezTo>
                    <a:pt x="135" y="76"/>
                    <a:pt x="156" y="68"/>
                    <a:pt x="178" y="68"/>
                  </a:cubicBezTo>
                  <a:cubicBezTo>
                    <a:pt x="179" y="68"/>
                    <a:pt x="180" y="68"/>
                    <a:pt x="181" y="68"/>
                  </a:cubicBezTo>
                  <a:cubicBezTo>
                    <a:pt x="189" y="68"/>
                    <a:pt x="197" y="68"/>
                    <a:pt x="204" y="68"/>
                  </a:cubicBezTo>
                  <a:cubicBezTo>
                    <a:pt x="207" y="69"/>
                    <a:pt x="209" y="69"/>
                    <a:pt x="211" y="69"/>
                  </a:cubicBezTo>
                  <a:cubicBezTo>
                    <a:pt x="218" y="69"/>
                    <a:pt x="224" y="65"/>
                    <a:pt x="229" y="61"/>
                  </a:cubicBezTo>
                  <a:cubicBezTo>
                    <a:pt x="243" y="62"/>
                    <a:pt x="257" y="63"/>
                    <a:pt x="271" y="63"/>
                  </a:cubicBezTo>
                  <a:cubicBezTo>
                    <a:pt x="285" y="63"/>
                    <a:pt x="299" y="62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26" y="61"/>
                    <a:pt x="335" y="67"/>
                    <a:pt x="343" y="75"/>
                  </a:cubicBezTo>
                  <a:cubicBezTo>
                    <a:pt x="344" y="81"/>
                    <a:pt x="344" y="87"/>
                    <a:pt x="345" y="93"/>
                  </a:cubicBezTo>
                  <a:cubicBezTo>
                    <a:pt x="343" y="138"/>
                    <a:pt x="332" y="184"/>
                    <a:pt x="344" y="229"/>
                  </a:cubicBezTo>
                  <a:cubicBezTo>
                    <a:pt x="347" y="237"/>
                    <a:pt x="343" y="256"/>
                    <a:pt x="359" y="256"/>
                  </a:cubicBezTo>
                  <a:cubicBezTo>
                    <a:pt x="360" y="256"/>
                    <a:pt x="362" y="256"/>
                    <a:pt x="364" y="256"/>
                  </a:cubicBezTo>
                  <a:cubicBezTo>
                    <a:pt x="381" y="253"/>
                    <a:pt x="389" y="239"/>
                    <a:pt x="386" y="222"/>
                  </a:cubicBezTo>
                  <a:cubicBezTo>
                    <a:pt x="381" y="179"/>
                    <a:pt x="391" y="136"/>
                    <a:pt x="394" y="93"/>
                  </a:cubicBezTo>
                  <a:cubicBezTo>
                    <a:pt x="395" y="72"/>
                    <a:pt x="392" y="55"/>
                    <a:pt x="381" y="37"/>
                  </a:cubicBezTo>
                  <a:cubicBezTo>
                    <a:pt x="380" y="38"/>
                    <a:pt x="379" y="39"/>
                    <a:pt x="378" y="40"/>
                  </a:cubicBezTo>
                  <a:cubicBezTo>
                    <a:pt x="379" y="39"/>
                    <a:pt x="380" y="38"/>
                    <a:pt x="381" y="37"/>
                  </a:cubicBezTo>
                  <a:cubicBezTo>
                    <a:pt x="369" y="12"/>
                    <a:pt x="348" y="3"/>
                    <a:pt x="322" y="1"/>
                  </a:cubicBezTo>
                  <a:cubicBezTo>
                    <a:pt x="316" y="0"/>
                    <a:pt x="311" y="0"/>
                    <a:pt x="3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5" name="矩形 1024"/>
          <p:cNvSpPr>
            <a:spLocks noChangeAspect="1"/>
          </p:cNvSpPr>
          <p:nvPr/>
        </p:nvSpPr>
        <p:spPr>
          <a:xfrm>
            <a:off x="1317492" y="46633371"/>
            <a:ext cx="11572131" cy="18813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23408872" y="8623955"/>
            <a:ext cx="11156232" cy="180534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85" b="1" dirty="0">
                <a:latin typeface="+mn-ea"/>
              </a:rPr>
              <a:t>本海报编辑说明（发送海报前请删除本说明）：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1</a:t>
            </a:r>
            <a:r>
              <a:rPr lang="zh-CN" altLang="en-US" sz="4885" b="1" dirty="0">
                <a:latin typeface="+mn-ea"/>
              </a:rPr>
              <a:t>）请尽量遵守本模板结构与内容，可对各模块大小、尺寸做出调整，若需较大幅度调整，请保证与模板风格一致，具体案例可参见网页</a:t>
            </a:r>
            <a:r>
              <a:rPr lang="en-US" altLang="zh-CN" sz="4885" b="1" dirty="0">
                <a:latin typeface="+mn-ea"/>
              </a:rPr>
              <a:t>https://me.seu.edu.cn/ug/2020/0817/c29251a342435/page.htm</a:t>
            </a: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）创新点：请列不超过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个创新点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）研究内容与方法部分，应包括研究的主体内容、采用的方法与得到的相应结果（如仿真、实验结果等），请与“结论”区分开来；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4</a:t>
            </a:r>
            <a:r>
              <a:rPr lang="zh-CN" altLang="en-US" sz="4885" b="1" dirty="0">
                <a:latin typeface="+mn-ea"/>
              </a:rPr>
              <a:t>）主要成果包括：请至多列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条主要成果，①实物或理论成果；②专利、发表论（若无可不列这一条）；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5</a:t>
            </a:r>
            <a:r>
              <a:rPr lang="zh-CN" altLang="en-US" sz="4885" b="1" dirty="0">
                <a:latin typeface="+mn-ea"/>
              </a:rPr>
              <a:t>）参考文献请列至多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条重要参考文献；</a:t>
            </a:r>
            <a:endParaRPr lang="en-US" altLang="zh-CN" sz="4885" b="1" dirty="0">
              <a:latin typeface="+mn-ea"/>
            </a:endParaRPr>
          </a:p>
        </p:txBody>
      </p:sp>
      <p:sp>
        <p:nvSpPr>
          <p:cNvPr id="65" name="圆角矩形 49"/>
          <p:cNvSpPr/>
          <p:nvPr/>
        </p:nvSpPr>
        <p:spPr>
          <a:xfrm>
            <a:off x="856228" y="40032866"/>
            <a:ext cx="9034831" cy="2223090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 descr="校徽 新版"/>
          <p:cNvPicPr>
            <a:picLocks noChangeAspect="1"/>
          </p:cNvPicPr>
          <p:nvPr/>
        </p:nvPicPr>
        <p:blipFill>
          <a:blip r:embed="rId8"/>
          <a:srcRect l="17333" t="7640" r="18167" b="5843"/>
          <a:stretch>
            <a:fillRect/>
          </a:stretch>
        </p:blipFill>
        <p:spPr>
          <a:xfrm>
            <a:off x="15124349" y="776845"/>
            <a:ext cx="3096246" cy="3082140"/>
          </a:xfrm>
          <a:prstGeom prst="ellipse">
            <a:avLst/>
          </a:prstGeom>
        </p:spPr>
      </p:pic>
      <p:sp>
        <p:nvSpPr>
          <p:cNvPr id="119" name="圆角矩形 118"/>
          <p:cNvSpPr/>
          <p:nvPr/>
        </p:nvSpPr>
        <p:spPr>
          <a:xfrm>
            <a:off x="11302356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圆角矩形 119"/>
          <p:cNvSpPr/>
          <p:nvPr/>
        </p:nvSpPr>
        <p:spPr>
          <a:xfrm>
            <a:off x="11334093" y="40593575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E354D3-F0EC-4057-B269-E7D133E82E20}"/>
              </a:ext>
            </a:extLst>
          </p:cNvPr>
          <p:cNvGrpSpPr/>
          <p:nvPr/>
        </p:nvGrpSpPr>
        <p:grpSpPr>
          <a:xfrm>
            <a:off x="776530" y="15295407"/>
            <a:ext cx="6652344" cy="1451498"/>
            <a:chOff x="776530" y="15295407"/>
            <a:chExt cx="6652344" cy="1451498"/>
          </a:xfrm>
        </p:grpSpPr>
        <p:grpSp>
          <p:nvGrpSpPr>
            <p:cNvPr id="46" name="组合 45"/>
            <p:cNvGrpSpPr/>
            <p:nvPr/>
          </p:nvGrpSpPr>
          <p:grpSpPr>
            <a:xfrm>
              <a:off x="776530" y="15295407"/>
              <a:ext cx="6652344" cy="1451498"/>
              <a:chOff x="13138" y="8795"/>
              <a:chExt cx="10495" cy="2877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01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8E844-B129-4733-A49E-4A326B5B1AC9}"/>
                </a:ext>
              </a:extLst>
            </p:cNvPr>
            <p:cNvSpPr txBox="1"/>
            <p:nvPr/>
          </p:nvSpPr>
          <p:spPr>
            <a:xfrm>
              <a:off x="2854952" y="1554707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研究背景介绍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709014-45CA-43F8-9716-4D577A9648A2}"/>
              </a:ext>
            </a:extLst>
          </p:cNvPr>
          <p:cNvGrpSpPr/>
          <p:nvPr/>
        </p:nvGrpSpPr>
        <p:grpSpPr>
          <a:xfrm>
            <a:off x="818847" y="20339677"/>
            <a:ext cx="6652344" cy="1451498"/>
            <a:chOff x="818847" y="20339677"/>
            <a:chExt cx="6652344" cy="1451498"/>
          </a:xfrm>
        </p:grpSpPr>
        <p:grpSp>
          <p:nvGrpSpPr>
            <p:cNvPr id="42" name="组合 41"/>
            <p:cNvGrpSpPr/>
            <p:nvPr/>
          </p:nvGrpSpPr>
          <p:grpSpPr>
            <a:xfrm>
              <a:off x="818847" y="20339677"/>
              <a:ext cx="6652344" cy="1451498"/>
              <a:chOff x="13138" y="8795"/>
              <a:chExt cx="10495" cy="2877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02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B457FB-4E6C-46BC-85F8-C4575CF37719}"/>
                </a:ext>
              </a:extLst>
            </p:cNvPr>
            <p:cNvSpPr txBox="1"/>
            <p:nvPr/>
          </p:nvSpPr>
          <p:spPr>
            <a:xfrm>
              <a:off x="2854952" y="20592193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毕  设  目  标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28609A-AA50-4BAC-A778-4A6ADA8EDEC3}"/>
              </a:ext>
            </a:extLst>
          </p:cNvPr>
          <p:cNvGrpSpPr/>
          <p:nvPr/>
        </p:nvGrpSpPr>
        <p:grpSpPr>
          <a:xfrm>
            <a:off x="818847" y="25426169"/>
            <a:ext cx="6859638" cy="1451498"/>
            <a:chOff x="818847" y="25426169"/>
            <a:chExt cx="6859638" cy="1451498"/>
          </a:xfrm>
        </p:grpSpPr>
        <p:grpSp>
          <p:nvGrpSpPr>
            <p:cNvPr id="37" name="组合 36"/>
            <p:cNvGrpSpPr/>
            <p:nvPr/>
          </p:nvGrpSpPr>
          <p:grpSpPr>
            <a:xfrm>
              <a:off x="818847" y="25426169"/>
              <a:ext cx="6652344" cy="1451498"/>
              <a:chOff x="13138" y="8795"/>
              <a:chExt cx="10495" cy="2877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03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69CED22-B7A3-40E0-8DA5-4529E807327C}"/>
                </a:ext>
              </a:extLst>
            </p:cNvPr>
            <p:cNvSpPr txBox="1"/>
            <p:nvPr/>
          </p:nvSpPr>
          <p:spPr>
            <a:xfrm>
              <a:off x="2819946" y="25663957"/>
              <a:ext cx="48585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研究内容与方法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ED1203-FC07-4827-AC4F-8696F4B16FC8}"/>
              </a:ext>
            </a:extLst>
          </p:cNvPr>
          <p:cNvGrpSpPr/>
          <p:nvPr/>
        </p:nvGrpSpPr>
        <p:grpSpPr>
          <a:xfrm>
            <a:off x="818847" y="33057496"/>
            <a:ext cx="6652344" cy="1451498"/>
            <a:chOff x="818847" y="33057496"/>
            <a:chExt cx="6652344" cy="1451498"/>
          </a:xfrm>
        </p:grpSpPr>
        <p:grpSp>
          <p:nvGrpSpPr>
            <p:cNvPr id="2" name="组合 1"/>
            <p:cNvGrpSpPr/>
            <p:nvPr/>
          </p:nvGrpSpPr>
          <p:grpSpPr>
            <a:xfrm>
              <a:off x="818847" y="33057496"/>
              <a:ext cx="6652344" cy="1451498"/>
              <a:chOff x="13138" y="8795"/>
              <a:chExt cx="10495" cy="287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04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2EDA30A-29DA-4B26-8A17-A8773B7C8AFF}"/>
                </a:ext>
              </a:extLst>
            </p:cNvPr>
            <p:cNvSpPr txBox="1"/>
            <p:nvPr/>
          </p:nvSpPr>
          <p:spPr>
            <a:xfrm>
              <a:off x="2819946" y="33343408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结    论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678BF6-A71F-42EA-85DC-3C9F7AF3B765}"/>
              </a:ext>
            </a:extLst>
          </p:cNvPr>
          <p:cNvGrpSpPr/>
          <p:nvPr/>
        </p:nvGrpSpPr>
        <p:grpSpPr>
          <a:xfrm>
            <a:off x="832555" y="38238785"/>
            <a:ext cx="6652344" cy="1451498"/>
            <a:chOff x="773177" y="38237713"/>
            <a:chExt cx="6652344" cy="1451498"/>
          </a:xfrm>
        </p:grpSpPr>
        <p:grpSp>
          <p:nvGrpSpPr>
            <p:cNvPr id="32" name="组合 31"/>
            <p:cNvGrpSpPr/>
            <p:nvPr/>
          </p:nvGrpSpPr>
          <p:grpSpPr>
            <a:xfrm>
              <a:off x="773177" y="38237713"/>
              <a:ext cx="6652344" cy="1451498"/>
              <a:chOff x="13138" y="8795"/>
              <a:chExt cx="10495" cy="287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05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44750E-14F0-4DDB-B213-2155091D585E}"/>
                </a:ext>
              </a:extLst>
            </p:cNvPr>
            <p:cNvSpPr txBox="1"/>
            <p:nvPr/>
          </p:nvSpPr>
          <p:spPr>
            <a:xfrm>
              <a:off x="2819946" y="38489751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  要  成  果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1B3181-733A-440B-B4DD-FED07D7E3472}"/>
              </a:ext>
            </a:extLst>
          </p:cNvPr>
          <p:cNvGrpSpPr/>
          <p:nvPr/>
        </p:nvGrpSpPr>
        <p:grpSpPr>
          <a:xfrm>
            <a:off x="832554" y="42568618"/>
            <a:ext cx="6652345" cy="1429949"/>
            <a:chOff x="773177" y="42633694"/>
            <a:chExt cx="6652345" cy="1429949"/>
          </a:xfrm>
        </p:grpSpPr>
        <p:sp>
          <p:nvSpPr>
            <p:cNvPr id="109" name="矩形 108"/>
            <p:cNvSpPr/>
            <p:nvPr/>
          </p:nvSpPr>
          <p:spPr>
            <a:xfrm>
              <a:off x="1017847" y="42812440"/>
              <a:ext cx="6407675" cy="1251203"/>
            </a:xfrm>
            <a:prstGeom prst="rect">
              <a:avLst/>
            </a:prstGeom>
            <a:solidFill>
              <a:srgbClr val="0373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73177" y="42633694"/>
              <a:ext cx="6407675" cy="125120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en-US" altLang="zh-CN" sz="488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66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000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06</a:t>
              </a:r>
              <a:endParaRPr lang="zh-CN" altLang="en-US" sz="444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2D2A1C-9BC4-416E-B7CF-9FC199D48E77}"/>
                </a:ext>
              </a:extLst>
            </p:cNvPr>
            <p:cNvSpPr txBox="1"/>
            <p:nvPr/>
          </p:nvSpPr>
          <p:spPr>
            <a:xfrm>
              <a:off x="2793079" y="4291203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主要参考文献</a:t>
              </a:r>
            </a:p>
          </p:txBody>
        </p:sp>
        <p:cxnSp>
          <p:nvCxnSpPr>
            <p:cNvPr id="72" name="直接连接符 34">
              <a:extLst>
                <a:ext uri="{FF2B5EF4-FFF2-40B4-BE49-F238E27FC236}">
                  <a16:creationId xmlns:a16="http://schemas.microsoft.com/office/drawing/2014/main" id="{4CFF81F5-AFC4-4B7B-9A6C-37603FE75CBA}"/>
                </a:ext>
              </a:extLst>
            </p:cNvPr>
            <p:cNvCxnSpPr/>
            <p:nvPr/>
          </p:nvCxnSpPr>
          <p:spPr>
            <a:xfrm>
              <a:off x="2652599" y="42808631"/>
              <a:ext cx="0" cy="976242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F299C728-26C3-4B1A-AEA8-FAFD26F3E239}"/>
              </a:ext>
            </a:extLst>
          </p:cNvPr>
          <p:cNvSpPr/>
          <p:nvPr/>
        </p:nvSpPr>
        <p:spPr>
          <a:xfrm>
            <a:off x="5610880" y="200942"/>
            <a:ext cx="1535201" cy="187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4FD75ED-4D8D-B831-A6BA-A56FE96AD6D9}"/>
              </a:ext>
            </a:extLst>
          </p:cNvPr>
          <p:cNvSpPr/>
          <p:nvPr/>
        </p:nvSpPr>
        <p:spPr>
          <a:xfrm>
            <a:off x="2610282" y="200941"/>
            <a:ext cx="2803555" cy="187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37E5763B-DFC2-990C-074E-072D66ECC403}"/>
              </a:ext>
            </a:extLst>
          </p:cNvPr>
          <p:cNvSpPr/>
          <p:nvPr/>
        </p:nvSpPr>
        <p:spPr>
          <a:xfrm>
            <a:off x="961900" y="200941"/>
            <a:ext cx="1229097" cy="187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BA25882-425E-0F97-2B6B-140832AF334B}"/>
              </a:ext>
            </a:extLst>
          </p:cNvPr>
          <p:cNvSpPr/>
          <p:nvPr/>
        </p:nvSpPr>
        <p:spPr>
          <a:xfrm>
            <a:off x="838529" y="-139324"/>
            <a:ext cx="630755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endParaRPr lang="zh-CN" alt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281</Words>
  <Application>Microsoft Office PowerPoint</Application>
  <PresentationFormat>自定义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微软雅黑</vt:lpstr>
      <vt:lpstr>Arial</vt:lpstr>
      <vt:lpstr>Calibri</vt:lpstr>
      <vt:lpstr>Calibri Light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ZZY</dc:creator>
  <cp:lastModifiedBy>I</cp:lastModifiedBy>
  <cp:revision>144</cp:revision>
  <dcterms:created xsi:type="dcterms:W3CDTF">2019-06-19T02:08:00Z</dcterms:created>
  <dcterms:modified xsi:type="dcterms:W3CDTF">2026-05-25T05:06:51Z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39E247F4366C4FE789DC53C2CC1394CD</vt:lpwstr>
  </property>
</Properties>
</file>